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270" r:id="rId4"/>
    <p:sldId id="271" r:id="rId5"/>
    <p:sldId id="273" r:id="rId6"/>
    <p:sldId id="272" r:id="rId7"/>
    <p:sldId id="274" r:id="rId8"/>
    <p:sldId id="264" r:id="rId9"/>
    <p:sldId id="268" r:id="rId10"/>
    <p:sldId id="296" r:id="rId11"/>
    <p:sldId id="269" r:id="rId12"/>
    <p:sldId id="297" r:id="rId13"/>
    <p:sldId id="275" r:id="rId14"/>
    <p:sldId id="276" r:id="rId15"/>
    <p:sldId id="284" r:id="rId16"/>
    <p:sldId id="289" r:id="rId17"/>
    <p:sldId id="290" r:id="rId18"/>
    <p:sldId id="291" r:id="rId19"/>
    <p:sldId id="292" r:id="rId20"/>
    <p:sldId id="336" r:id="rId21"/>
    <p:sldId id="278" r:id="rId22"/>
    <p:sldId id="338" r:id="rId23"/>
    <p:sldId id="339" r:id="rId24"/>
    <p:sldId id="340" r:id="rId25"/>
    <p:sldId id="341" r:id="rId26"/>
    <p:sldId id="342" r:id="rId27"/>
    <p:sldId id="343" r:id="rId28"/>
    <p:sldId id="345" r:id="rId29"/>
    <p:sldId id="344" r:id="rId30"/>
    <p:sldId id="34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491c9bb877ddc2e" providerId="LiveId" clId="{ED3A6501-B99B-4C1E-BD80-B1BFC27F1F2D}"/>
    <pc:docChg chg="undo custSel addSld delSld modSld sldOrd modMainMaster">
      <pc:chgData name="" userId="5491c9bb877ddc2e" providerId="LiveId" clId="{ED3A6501-B99B-4C1E-BD80-B1BFC27F1F2D}" dt="2024-04-22T07:24:35.287" v="2669" actId="167"/>
      <pc:docMkLst>
        <pc:docMk/>
      </pc:docMkLst>
      <pc:sldChg chg="addSp delSp modSp modTransition">
        <pc:chgData name="" userId="5491c9bb877ddc2e" providerId="LiveId" clId="{ED3A6501-B99B-4C1E-BD80-B1BFC27F1F2D}" dt="2024-04-21T19:21:43.225" v="832"/>
        <pc:sldMkLst>
          <pc:docMk/>
          <pc:sldMk cId="487663041" sldId="256"/>
        </pc:sldMkLst>
        <pc:spChg chg="mod">
          <ac:chgData name="" userId="5491c9bb877ddc2e" providerId="LiveId" clId="{ED3A6501-B99B-4C1E-BD80-B1BFC27F1F2D}" dt="2024-04-21T19:00:15.308" v="289" actId="207"/>
          <ac:spMkLst>
            <pc:docMk/>
            <pc:sldMk cId="487663041" sldId="256"/>
            <ac:spMk id="2" creationId="{41BB7A38-CFF0-4169-883F-28BDBC65F21E}"/>
          </ac:spMkLst>
        </pc:spChg>
        <pc:spChg chg="mod">
          <ac:chgData name="" userId="5491c9bb877ddc2e" providerId="LiveId" clId="{ED3A6501-B99B-4C1E-BD80-B1BFC27F1F2D}" dt="2024-04-21T18:58:39.605" v="280" actId="14100"/>
          <ac:spMkLst>
            <pc:docMk/>
            <pc:sldMk cId="487663041" sldId="256"/>
            <ac:spMk id="3" creationId="{69BC8BEA-8784-402B-B758-C8641C4F590A}"/>
          </ac:spMkLst>
        </pc:spChg>
        <pc:spChg chg="add del mod">
          <ac:chgData name="" userId="5491c9bb877ddc2e" providerId="LiveId" clId="{ED3A6501-B99B-4C1E-BD80-B1BFC27F1F2D}" dt="2024-04-21T18:59:05.786" v="284" actId="767"/>
          <ac:spMkLst>
            <pc:docMk/>
            <pc:sldMk cId="487663041" sldId="256"/>
            <ac:spMk id="4" creationId="{63B1C286-784D-444A-946A-860B6B325F81}"/>
          </ac:spMkLst>
        </pc:spChg>
        <pc:grpChg chg="add">
          <ac:chgData name="" userId="5491c9bb877ddc2e" providerId="LiveId" clId="{ED3A6501-B99B-4C1E-BD80-B1BFC27F1F2D}" dt="2024-04-21T18:57:42.535" v="278"/>
          <ac:grpSpMkLst>
            <pc:docMk/>
            <pc:sldMk cId="487663041" sldId="256"/>
            <ac:grpSpMk id="5" creationId="{2A7AE1A3-F9CD-46AF-B5F3-A00BC9B04637}"/>
          </ac:grpSpMkLst>
        </pc:grpChg>
      </pc:sldChg>
      <pc:sldChg chg="modSp add del">
        <pc:chgData name="" userId="5491c9bb877ddc2e" providerId="LiveId" clId="{ED3A6501-B99B-4C1E-BD80-B1BFC27F1F2D}" dt="2024-04-21T18:57:35.909" v="277" actId="2696"/>
        <pc:sldMkLst>
          <pc:docMk/>
          <pc:sldMk cId="2622129912" sldId="257"/>
        </pc:sldMkLst>
        <pc:spChg chg="mod">
          <ac:chgData name="" userId="5491c9bb877ddc2e" providerId="LiveId" clId="{ED3A6501-B99B-4C1E-BD80-B1BFC27F1F2D}" dt="2024-04-21T18:46:10.608" v="24" actId="20577"/>
          <ac:spMkLst>
            <pc:docMk/>
            <pc:sldMk cId="2622129912" sldId="257"/>
            <ac:spMk id="2" creationId="{4117D64E-C079-49D1-8FA7-2874BD6AC381}"/>
          </ac:spMkLst>
        </pc:spChg>
        <pc:spChg chg="mod">
          <ac:chgData name="" userId="5491c9bb877ddc2e" providerId="LiveId" clId="{ED3A6501-B99B-4C1E-BD80-B1BFC27F1F2D}" dt="2024-04-21T18:51:24.614" v="275" actId="20577"/>
          <ac:spMkLst>
            <pc:docMk/>
            <pc:sldMk cId="2622129912" sldId="257"/>
            <ac:spMk id="3" creationId="{2E38C74B-E517-4BA1-9729-6EDEA1C4E7EF}"/>
          </ac:spMkLst>
        </pc:spChg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3906241114" sldId="264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1519819406" sldId="268"/>
        </pc:sldMkLst>
      </pc:sldChg>
      <pc:sldChg chg="addSp delSp modSp add modTransition">
        <pc:chgData name="" userId="5491c9bb877ddc2e" providerId="LiveId" clId="{ED3A6501-B99B-4C1E-BD80-B1BFC27F1F2D}" dt="2024-04-21T19:21:43.225" v="832"/>
        <pc:sldMkLst>
          <pc:docMk/>
          <pc:sldMk cId="1047535994" sldId="269"/>
        </pc:sldMkLst>
        <pc:spChg chg="mod">
          <ac:chgData name="" userId="5491c9bb877ddc2e" providerId="LiveId" clId="{ED3A6501-B99B-4C1E-BD80-B1BFC27F1F2D}" dt="2024-04-21T19:16:49.857" v="669" actId="20577"/>
          <ac:spMkLst>
            <pc:docMk/>
            <pc:sldMk cId="1047535994" sldId="269"/>
            <ac:spMk id="3" creationId="{10715563-404F-5C7B-D925-21DAAAE1AC34}"/>
          </ac:spMkLst>
        </pc:spChg>
        <pc:picChg chg="add mod">
          <ac:chgData name="" userId="5491c9bb877ddc2e" providerId="LiveId" clId="{ED3A6501-B99B-4C1E-BD80-B1BFC27F1F2D}" dt="2024-04-21T19:15:06.624" v="552" actId="1076"/>
          <ac:picMkLst>
            <pc:docMk/>
            <pc:sldMk cId="1047535994" sldId="269"/>
            <ac:picMk id="8" creationId="{6D251E60-A5F7-47FC-B2AD-49860D8C5962}"/>
          </ac:picMkLst>
        </pc:picChg>
        <pc:picChg chg="add mod">
          <ac:chgData name="" userId="5491c9bb877ddc2e" providerId="LiveId" clId="{ED3A6501-B99B-4C1E-BD80-B1BFC27F1F2D}" dt="2024-04-21T19:14:55.717" v="551" actId="1076"/>
          <ac:picMkLst>
            <pc:docMk/>
            <pc:sldMk cId="1047535994" sldId="269"/>
            <ac:picMk id="9" creationId="{509A163E-52B6-47CA-A114-1642F97B3CB4}"/>
          </ac:picMkLst>
        </pc:picChg>
        <pc:picChg chg="add del">
          <ac:chgData name="" userId="5491c9bb877ddc2e" providerId="LiveId" clId="{ED3A6501-B99B-4C1E-BD80-B1BFC27F1F2D}" dt="2024-04-21T19:14:23.009" v="546"/>
          <ac:picMkLst>
            <pc:docMk/>
            <pc:sldMk cId="1047535994" sldId="269"/>
            <ac:picMk id="2050" creationId="{8D907C72-B30E-431C-86E9-6E908C453C9D}"/>
          </ac:picMkLst>
        </pc:picChg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3564645173" sldId="270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3091393127" sldId="271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1131682245" sldId="272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215543306" sldId="273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3959927442" sldId="274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323149589" sldId="275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1161670" sldId="276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3249985193" sldId="278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2695158703" sldId="284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3619943503" sldId="289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2426214823" sldId="290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841161429" sldId="291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2856873664" sldId="292"/>
        </pc:sldMkLst>
      </pc:sldChg>
      <pc:sldChg chg="add del">
        <pc:chgData name="" userId="5491c9bb877ddc2e" providerId="LiveId" clId="{ED3A6501-B99B-4C1E-BD80-B1BFC27F1F2D}" dt="2024-04-21T19:17:05.319" v="670" actId="2696"/>
        <pc:sldMkLst>
          <pc:docMk/>
          <pc:sldMk cId="460181014" sldId="295"/>
        </pc:sldMkLst>
      </pc:sldChg>
      <pc:sldChg chg="add ord modTransition">
        <pc:chgData name="" userId="5491c9bb877ddc2e" providerId="LiveId" clId="{ED3A6501-B99B-4C1E-BD80-B1BFC27F1F2D}" dt="2024-04-21T19:21:43.225" v="832"/>
        <pc:sldMkLst>
          <pc:docMk/>
          <pc:sldMk cId="3159358305" sldId="296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750351542" sldId="297"/>
        </pc:sldMkLst>
      </pc:sldChg>
      <pc:sldChg chg="add modTransition">
        <pc:chgData name="" userId="5491c9bb877ddc2e" providerId="LiveId" clId="{ED3A6501-B99B-4C1E-BD80-B1BFC27F1F2D}" dt="2024-04-21T19:21:43.225" v="832"/>
        <pc:sldMkLst>
          <pc:docMk/>
          <pc:sldMk cId="412150895" sldId="336"/>
        </pc:sldMkLst>
      </pc:sldChg>
      <pc:sldChg chg="addSp modSp add modTransition">
        <pc:chgData name="" userId="5491c9bb877ddc2e" providerId="LiveId" clId="{ED3A6501-B99B-4C1E-BD80-B1BFC27F1F2D}" dt="2024-04-21T19:21:43.225" v="832"/>
        <pc:sldMkLst>
          <pc:docMk/>
          <pc:sldMk cId="4061958390" sldId="337"/>
        </pc:sldMkLst>
        <pc:spChg chg="mod">
          <ac:chgData name="" userId="5491c9bb877ddc2e" providerId="LiveId" clId="{ED3A6501-B99B-4C1E-BD80-B1BFC27F1F2D}" dt="2024-04-21T19:04:35.175" v="539" actId="20577"/>
          <ac:spMkLst>
            <pc:docMk/>
            <pc:sldMk cId="4061958390" sldId="337"/>
            <ac:spMk id="2" creationId="{324D78E0-9F6D-40A7-A74E-6D663DF81E3B}"/>
          </ac:spMkLst>
        </pc:spChg>
        <pc:spChg chg="mod">
          <ac:chgData name="" userId="5491c9bb877ddc2e" providerId="LiveId" clId="{ED3A6501-B99B-4C1E-BD80-B1BFC27F1F2D}" dt="2024-04-21T19:04:20.899" v="532" actId="20577"/>
          <ac:spMkLst>
            <pc:docMk/>
            <pc:sldMk cId="4061958390" sldId="337"/>
            <ac:spMk id="3" creationId="{997B77EB-377A-4CB0-B84E-1EB6A1C3692D}"/>
          </ac:spMkLst>
        </pc:spChg>
        <pc:grpChg chg="add">
          <ac:chgData name="" userId="5491c9bb877ddc2e" providerId="LiveId" clId="{ED3A6501-B99B-4C1E-BD80-B1BFC27F1F2D}" dt="2024-04-21T19:00:38.146" v="291"/>
          <ac:grpSpMkLst>
            <pc:docMk/>
            <pc:sldMk cId="4061958390" sldId="337"/>
            <ac:grpSpMk id="4" creationId="{64A55004-F1EB-4AD5-B0A5-CB95166644F9}"/>
          </ac:grpSpMkLst>
        </pc:grpChg>
      </pc:sldChg>
      <pc:sldChg chg="addSp modSp add modTransition">
        <pc:chgData name="" userId="5491c9bb877ddc2e" providerId="LiveId" clId="{ED3A6501-B99B-4C1E-BD80-B1BFC27F1F2D}" dt="2024-04-21T19:33:02.128" v="917" actId="1076"/>
        <pc:sldMkLst>
          <pc:docMk/>
          <pc:sldMk cId="376771360" sldId="338"/>
        </pc:sldMkLst>
        <pc:spChg chg="mod">
          <ac:chgData name="" userId="5491c9bb877ddc2e" providerId="LiveId" clId="{ED3A6501-B99B-4C1E-BD80-B1BFC27F1F2D}" dt="2024-04-21T19:17:52.764" v="687" actId="20577"/>
          <ac:spMkLst>
            <pc:docMk/>
            <pc:sldMk cId="376771360" sldId="338"/>
            <ac:spMk id="2" creationId="{29614BD0-669E-B111-C2A3-4DBA78AAA21F}"/>
          </ac:spMkLst>
        </pc:spChg>
        <pc:spChg chg="mod">
          <ac:chgData name="" userId="5491c9bb877ddc2e" providerId="LiveId" clId="{ED3A6501-B99B-4C1E-BD80-B1BFC27F1F2D}" dt="2024-04-21T19:32:16.981" v="913" actId="20577"/>
          <ac:spMkLst>
            <pc:docMk/>
            <pc:sldMk cId="376771360" sldId="338"/>
            <ac:spMk id="3" creationId="{10715563-404F-5C7B-D925-21DAAAE1AC34}"/>
          </ac:spMkLst>
        </pc:spChg>
        <pc:spChg chg="add mod">
          <ac:chgData name="" userId="5491c9bb877ddc2e" providerId="LiveId" clId="{ED3A6501-B99B-4C1E-BD80-B1BFC27F1F2D}" dt="2024-04-21T19:29:55.034" v="881" actId="1076"/>
          <ac:spMkLst>
            <pc:docMk/>
            <pc:sldMk cId="376771360" sldId="338"/>
            <ac:spMk id="8" creationId="{8FD72DA2-D2CC-4F4D-A1BD-D44634465713}"/>
          </ac:spMkLst>
        </pc:spChg>
        <pc:picChg chg="add mod">
          <ac:chgData name="" userId="5491c9bb877ddc2e" providerId="LiveId" clId="{ED3A6501-B99B-4C1E-BD80-B1BFC27F1F2D}" dt="2024-04-21T19:33:02.128" v="917" actId="1076"/>
          <ac:picMkLst>
            <pc:docMk/>
            <pc:sldMk cId="376771360" sldId="338"/>
            <ac:picMk id="9" creationId="{516D471B-4803-4252-9C26-A70E6E8566BE}"/>
          </ac:picMkLst>
        </pc:picChg>
        <pc:picChg chg="add mod">
          <ac:chgData name="" userId="5491c9bb877ddc2e" providerId="LiveId" clId="{ED3A6501-B99B-4C1E-BD80-B1BFC27F1F2D}" dt="2024-04-21T19:30:00.114" v="882" actId="1076"/>
          <ac:picMkLst>
            <pc:docMk/>
            <pc:sldMk cId="376771360" sldId="338"/>
            <ac:picMk id="3074" creationId="{99C270E1-A2DE-4D01-A2B9-A16C1C3D8815}"/>
          </ac:picMkLst>
        </pc:picChg>
      </pc:sldChg>
      <pc:sldChg chg="addSp modSp add ord">
        <pc:chgData name="" userId="5491c9bb877ddc2e" providerId="LiveId" clId="{ED3A6501-B99B-4C1E-BD80-B1BFC27F1F2D}" dt="2024-04-22T07:08:21.924" v="2009" actId="20577"/>
        <pc:sldMkLst>
          <pc:docMk/>
          <pc:sldMk cId="428475587" sldId="339"/>
        </pc:sldMkLst>
        <pc:spChg chg="mod">
          <ac:chgData name="" userId="5491c9bb877ddc2e" providerId="LiveId" clId="{ED3A6501-B99B-4C1E-BD80-B1BFC27F1F2D}" dt="2024-04-21T19:33:24.614" v="929" actId="20577"/>
          <ac:spMkLst>
            <pc:docMk/>
            <pc:sldMk cId="428475587" sldId="339"/>
            <ac:spMk id="2" creationId="{324D78E0-9F6D-40A7-A74E-6D663DF81E3B}"/>
          </ac:spMkLst>
        </pc:spChg>
        <pc:spChg chg="mod">
          <ac:chgData name="" userId="5491c9bb877ddc2e" providerId="LiveId" clId="{ED3A6501-B99B-4C1E-BD80-B1BFC27F1F2D}" dt="2024-04-22T07:08:21.924" v="2009" actId="20577"/>
          <ac:spMkLst>
            <pc:docMk/>
            <pc:sldMk cId="428475587" sldId="339"/>
            <ac:spMk id="3" creationId="{997B77EB-377A-4CB0-B84E-1EB6A1C3692D}"/>
          </ac:spMkLst>
        </pc:spChg>
        <pc:picChg chg="add mod">
          <ac:chgData name="" userId="5491c9bb877ddc2e" providerId="LiveId" clId="{ED3A6501-B99B-4C1E-BD80-B1BFC27F1F2D}" dt="2024-04-21T20:00:24.704" v="1634" actId="1076"/>
          <ac:picMkLst>
            <pc:docMk/>
            <pc:sldMk cId="428475587" sldId="339"/>
            <ac:picMk id="8" creationId="{E7094AAE-B3F6-494B-9411-095A0E0512F3}"/>
          </ac:picMkLst>
        </pc:picChg>
      </pc:sldChg>
      <pc:sldChg chg="addSp delSp modSp add">
        <pc:chgData name="" userId="5491c9bb877ddc2e" providerId="LiveId" clId="{ED3A6501-B99B-4C1E-BD80-B1BFC27F1F2D}" dt="2024-04-21T19:42:24.527" v="1194" actId="114"/>
        <pc:sldMkLst>
          <pc:docMk/>
          <pc:sldMk cId="3986665141" sldId="340"/>
        </pc:sldMkLst>
        <pc:spChg chg="mod">
          <ac:chgData name="" userId="5491c9bb877ddc2e" providerId="LiveId" clId="{ED3A6501-B99B-4C1E-BD80-B1BFC27F1F2D}" dt="2024-04-21T19:37:36.478" v="1113" actId="20577"/>
          <ac:spMkLst>
            <pc:docMk/>
            <pc:sldMk cId="3986665141" sldId="340"/>
            <ac:spMk id="2" creationId="{324D78E0-9F6D-40A7-A74E-6D663DF81E3B}"/>
          </ac:spMkLst>
        </pc:spChg>
        <pc:spChg chg="del">
          <ac:chgData name="" userId="5491c9bb877ddc2e" providerId="LiveId" clId="{ED3A6501-B99B-4C1E-BD80-B1BFC27F1F2D}" dt="2024-04-21T19:38:49.135" v="1114" actId="478"/>
          <ac:spMkLst>
            <pc:docMk/>
            <pc:sldMk cId="3986665141" sldId="340"/>
            <ac:spMk id="3" creationId="{997B77EB-377A-4CB0-B84E-1EB6A1C3692D}"/>
          </ac:spMkLst>
        </pc:spChg>
        <pc:spChg chg="add del mod">
          <ac:chgData name="" userId="5491c9bb877ddc2e" providerId="LiveId" clId="{ED3A6501-B99B-4C1E-BD80-B1BFC27F1F2D}" dt="2024-04-21T19:38:52.886" v="1115" actId="478"/>
          <ac:spMkLst>
            <pc:docMk/>
            <pc:sldMk cId="3986665141" sldId="340"/>
            <ac:spMk id="9" creationId="{2B73720D-B537-43BC-A6BE-04FCBFF2853C}"/>
          </ac:spMkLst>
        </pc:spChg>
        <pc:spChg chg="add mod">
          <ac:chgData name="" userId="5491c9bb877ddc2e" providerId="LiveId" clId="{ED3A6501-B99B-4C1E-BD80-B1BFC27F1F2D}" dt="2024-04-21T19:42:24.527" v="1194" actId="114"/>
          <ac:spMkLst>
            <pc:docMk/>
            <pc:sldMk cId="3986665141" sldId="340"/>
            <ac:spMk id="10" creationId="{4B7DD2F0-9FEA-4563-82E9-0769065643DE}"/>
          </ac:spMkLst>
        </pc:spChg>
        <pc:picChg chg="add mod">
          <ac:chgData name="" userId="5491c9bb877ddc2e" providerId="LiveId" clId="{ED3A6501-B99B-4C1E-BD80-B1BFC27F1F2D}" dt="2024-04-21T19:41:44.064" v="1123" actId="1076"/>
          <ac:picMkLst>
            <pc:docMk/>
            <pc:sldMk cId="3986665141" sldId="340"/>
            <ac:picMk id="4098" creationId="{BE0DB8CC-E707-4F2B-B8FC-3FAF7BBF38C6}"/>
          </ac:picMkLst>
        </pc:picChg>
        <pc:picChg chg="add mod">
          <ac:chgData name="" userId="5491c9bb877ddc2e" providerId="LiveId" clId="{ED3A6501-B99B-4C1E-BD80-B1BFC27F1F2D}" dt="2024-04-21T19:41:41.204" v="1122" actId="14100"/>
          <ac:picMkLst>
            <pc:docMk/>
            <pc:sldMk cId="3986665141" sldId="340"/>
            <ac:picMk id="4100" creationId="{48B4E255-230C-400D-9B6E-5D9B7AAAF1DD}"/>
          </ac:picMkLst>
        </pc:picChg>
      </pc:sldChg>
      <pc:sldChg chg="delSp add del">
        <pc:chgData name="" userId="5491c9bb877ddc2e" providerId="LiveId" clId="{ED3A6501-B99B-4C1E-BD80-B1BFC27F1F2D}" dt="2024-04-21T19:42:49.802" v="1197" actId="2696"/>
        <pc:sldMkLst>
          <pc:docMk/>
          <pc:sldMk cId="778189573" sldId="341"/>
        </pc:sldMkLst>
        <pc:picChg chg="del">
          <ac:chgData name="" userId="5491c9bb877ddc2e" providerId="LiveId" clId="{ED3A6501-B99B-4C1E-BD80-B1BFC27F1F2D}" dt="2024-04-21T19:42:47.630" v="1196" actId="478"/>
          <ac:picMkLst>
            <pc:docMk/>
            <pc:sldMk cId="778189573" sldId="341"/>
            <ac:picMk id="4098" creationId="{BE0DB8CC-E707-4F2B-B8FC-3FAF7BBF38C6}"/>
          </ac:picMkLst>
        </pc:picChg>
      </pc:sldChg>
      <pc:sldChg chg="addSp modSp add ord">
        <pc:chgData name="" userId="5491c9bb877ddc2e" providerId="LiveId" clId="{ED3A6501-B99B-4C1E-BD80-B1BFC27F1F2D}" dt="2024-04-21T19:49:15.712" v="1345" actId="1076"/>
        <pc:sldMkLst>
          <pc:docMk/>
          <pc:sldMk cId="1338366912" sldId="341"/>
        </pc:sldMkLst>
        <pc:spChg chg="mod">
          <ac:chgData name="" userId="5491c9bb877ddc2e" providerId="LiveId" clId="{ED3A6501-B99B-4C1E-BD80-B1BFC27F1F2D}" dt="2024-04-21T19:43:02.997" v="1220" actId="20577"/>
          <ac:spMkLst>
            <pc:docMk/>
            <pc:sldMk cId="1338366912" sldId="341"/>
            <ac:spMk id="2" creationId="{324D78E0-9F6D-40A7-A74E-6D663DF81E3B}"/>
          </ac:spMkLst>
        </pc:spChg>
        <pc:spChg chg="mod">
          <ac:chgData name="" userId="5491c9bb877ddc2e" providerId="LiveId" clId="{ED3A6501-B99B-4C1E-BD80-B1BFC27F1F2D}" dt="2024-04-21T19:48:09.037" v="1319" actId="14100"/>
          <ac:spMkLst>
            <pc:docMk/>
            <pc:sldMk cId="1338366912" sldId="341"/>
            <ac:spMk id="3" creationId="{997B77EB-377A-4CB0-B84E-1EB6A1C3692D}"/>
          </ac:spMkLst>
        </pc:spChg>
        <pc:spChg chg="add mod">
          <ac:chgData name="" userId="5491c9bb877ddc2e" providerId="LiveId" clId="{ED3A6501-B99B-4C1E-BD80-B1BFC27F1F2D}" dt="2024-04-21T19:49:15.712" v="1345" actId="1076"/>
          <ac:spMkLst>
            <pc:docMk/>
            <pc:sldMk cId="1338366912" sldId="341"/>
            <ac:spMk id="9" creationId="{432AA3DF-3491-4561-9639-BA8088238C68}"/>
          </ac:spMkLst>
        </pc:spChg>
        <pc:picChg chg="add mod modCrop">
          <ac:chgData name="" userId="5491c9bb877ddc2e" providerId="LiveId" clId="{ED3A6501-B99B-4C1E-BD80-B1BFC27F1F2D}" dt="2024-04-21T19:48:26.999" v="1324" actId="1076"/>
          <ac:picMkLst>
            <pc:docMk/>
            <pc:sldMk cId="1338366912" sldId="341"/>
            <ac:picMk id="8" creationId="{974864B5-48A7-481A-A758-8048443E0795}"/>
          </ac:picMkLst>
        </pc:picChg>
      </pc:sldChg>
      <pc:sldChg chg="addSp delSp modSp add">
        <pc:chgData name="" userId="5491c9bb877ddc2e" providerId="LiveId" clId="{ED3A6501-B99B-4C1E-BD80-B1BFC27F1F2D}" dt="2024-04-21T19:58:41.528" v="1631" actId="1076"/>
        <pc:sldMkLst>
          <pc:docMk/>
          <pc:sldMk cId="2707319819" sldId="342"/>
        </pc:sldMkLst>
        <pc:spChg chg="mod">
          <ac:chgData name="" userId="5491c9bb877ddc2e" providerId="LiveId" clId="{ED3A6501-B99B-4C1E-BD80-B1BFC27F1F2D}" dt="2024-04-21T19:51:00.309" v="1366" actId="20577"/>
          <ac:spMkLst>
            <pc:docMk/>
            <pc:sldMk cId="2707319819" sldId="342"/>
            <ac:spMk id="2" creationId="{324D78E0-9F6D-40A7-A74E-6D663DF81E3B}"/>
          </ac:spMkLst>
        </pc:spChg>
        <pc:spChg chg="mod">
          <ac:chgData name="" userId="5491c9bb877ddc2e" providerId="LiveId" clId="{ED3A6501-B99B-4C1E-BD80-B1BFC27F1F2D}" dt="2024-04-21T19:55:15.756" v="1567" actId="20577"/>
          <ac:spMkLst>
            <pc:docMk/>
            <pc:sldMk cId="2707319819" sldId="342"/>
            <ac:spMk id="3" creationId="{997B77EB-377A-4CB0-B84E-1EB6A1C3692D}"/>
          </ac:spMkLst>
        </pc:spChg>
        <pc:spChg chg="del">
          <ac:chgData name="" userId="5491c9bb877ddc2e" providerId="LiveId" clId="{ED3A6501-B99B-4C1E-BD80-B1BFC27F1F2D}" dt="2024-04-21T19:50:52.929" v="1348" actId="478"/>
          <ac:spMkLst>
            <pc:docMk/>
            <pc:sldMk cId="2707319819" sldId="342"/>
            <ac:spMk id="9" creationId="{432AA3DF-3491-4561-9639-BA8088238C68}"/>
          </ac:spMkLst>
        </pc:spChg>
        <pc:spChg chg="add del">
          <ac:chgData name="" userId="5491c9bb877ddc2e" providerId="LiveId" clId="{ED3A6501-B99B-4C1E-BD80-B1BFC27F1F2D}" dt="2024-04-21T19:57:39.048" v="1569"/>
          <ac:spMkLst>
            <pc:docMk/>
            <pc:sldMk cId="2707319819" sldId="342"/>
            <ac:spMk id="10" creationId="{FB7E08C2-F50A-486B-B51E-3E4FC4DC0CA9}"/>
          </ac:spMkLst>
        </pc:spChg>
        <pc:spChg chg="add mod">
          <ac:chgData name="" userId="5491c9bb877ddc2e" providerId="LiveId" clId="{ED3A6501-B99B-4C1E-BD80-B1BFC27F1F2D}" dt="2024-04-21T19:58:36.619" v="1630" actId="114"/>
          <ac:spMkLst>
            <pc:docMk/>
            <pc:sldMk cId="2707319819" sldId="342"/>
            <ac:spMk id="11" creationId="{13C9F267-BDEE-49B9-A9B7-54E8E8F36E75}"/>
          </ac:spMkLst>
        </pc:spChg>
        <pc:picChg chg="del">
          <ac:chgData name="" userId="5491c9bb877ddc2e" providerId="LiveId" clId="{ED3A6501-B99B-4C1E-BD80-B1BFC27F1F2D}" dt="2024-04-21T19:50:49.584" v="1347" actId="478"/>
          <ac:picMkLst>
            <pc:docMk/>
            <pc:sldMk cId="2707319819" sldId="342"/>
            <ac:picMk id="8" creationId="{974864B5-48A7-481A-A758-8048443E0795}"/>
          </ac:picMkLst>
        </pc:picChg>
        <pc:picChg chg="add mod">
          <ac:chgData name="" userId="5491c9bb877ddc2e" providerId="LiveId" clId="{ED3A6501-B99B-4C1E-BD80-B1BFC27F1F2D}" dt="2024-04-21T19:58:41.528" v="1631" actId="1076"/>
          <ac:picMkLst>
            <pc:docMk/>
            <pc:sldMk cId="2707319819" sldId="342"/>
            <ac:picMk id="5124" creationId="{47BCE463-086D-45B5-A652-374A7FAF6DA2}"/>
          </ac:picMkLst>
        </pc:picChg>
      </pc:sldChg>
      <pc:sldChg chg="addSp delSp modSp add">
        <pc:chgData name="" userId="5491c9bb877ddc2e" providerId="LiveId" clId="{ED3A6501-B99B-4C1E-BD80-B1BFC27F1F2D}" dt="2024-04-22T07:14:55.485" v="2342" actId="20577"/>
        <pc:sldMkLst>
          <pc:docMk/>
          <pc:sldMk cId="62309296" sldId="343"/>
        </pc:sldMkLst>
        <pc:spChg chg="mod">
          <ac:chgData name="" userId="5491c9bb877ddc2e" providerId="LiveId" clId="{ED3A6501-B99B-4C1E-BD80-B1BFC27F1F2D}" dt="2024-04-22T07:09:03.296" v="2034" actId="20577"/>
          <ac:spMkLst>
            <pc:docMk/>
            <pc:sldMk cId="62309296" sldId="343"/>
            <ac:spMk id="2" creationId="{324D78E0-9F6D-40A7-A74E-6D663DF81E3B}"/>
          </ac:spMkLst>
        </pc:spChg>
        <pc:spChg chg="mod">
          <ac:chgData name="" userId="5491c9bb877ddc2e" providerId="LiveId" clId="{ED3A6501-B99B-4C1E-BD80-B1BFC27F1F2D}" dt="2024-04-22T07:14:55.485" v="2342" actId="20577"/>
          <ac:spMkLst>
            <pc:docMk/>
            <pc:sldMk cId="62309296" sldId="343"/>
            <ac:spMk id="3" creationId="{997B77EB-377A-4CB0-B84E-1EB6A1C3692D}"/>
          </ac:spMkLst>
        </pc:spChg>
        <pc:spChg chg="del">
          <ac:chgData name="" userId="5491c9bb877ddc2e" providerId="LiveId" clId="{ED3A6501-B99B-4C1E-BD80-B1BFC27F1F2D}" dt="2024-04-21T20:11:24.432" v="1659" actId="478"/>
          <ac:spMkLst>
            <pc:docMk/>
            <pc:sldMk cId="62309296" sldId="343"/>
            <ac:spMk id="11" creationId="{13C9F267-BDEE-49B9-A9B7-54E8E8F36E75}"/>
          </ac:spMkLst>
        </pc:spChg>
        <pc:picChg chg="add mod">
          <ac:chgData name="" userId="5491c9bb877ddc2e" providerId="LiveId" clId="{ED3A6501-B99B-4C1E-BD80-B1BFC27F1F2D}" dt="2024-04-22T07:12:37.386" v="2065" actId="1076"/>
          <ac:picMkLst>
            <pc:docMk/>
            <pc:sldMk cId="62309296" sldId="343"/>
            <ac:picMk id="8" creationId="{C9C215EF-FEB5-4A82-98E4-51BEA5F92C00}"/>
          </ac:picMkLst>
        </pc:picChg>
        <pc:picChg chg="del">
          <ac:chgData name="" userId="5491c9bb877ddc2e" providerId="LiveId" clId="{ED3A6501-B99B-4C1E-BD80-B1BFC27F1F2D}" dt="2024-04-21T20:11:22.072" v="1658" actId="478"/>
          <ac:picMkLst>
            <pc:docMk/>
            <pc:sldMk cId="62309296" sldId="343"/>
            <ac:picMk id="5124" creationId="{47BCE463-086D-45B5-A652-374A7FAF6DA2}"/>
          </ac:picMkLst>
        </pc:picChg>
      </pc:sldChg>
      <pc:sldChg chg="modSp add">
        <pc:chgData name="" userId="5491c9bb877ddc2e" providerId="LiveId" clId="{ED3A6501-B99B-4C1E-BD80-B1BFC27F1F2D}" dt="2024-04-22T07:22:30.628" v="2642" actId="5793"/>
        <pc:sldMkLst>
          <pc:docMk/>
          <pc:sldMk cId="3915764090" sldId="344"/>
        </pc:sldMkLst>
        <pc:spChg chg="mod">
          <ac:chgData name="" userId="5491c9bb877ddc2e" providerId="LiveId" clId="{ED3A6501-B99B-4C1E-BD80-B1BFC27F1F2D}" dt="2024-04-22T07:19:16.247" v="2585" actId="20577"/>
          <ac:spMkLst>
            <pc:docMk/>
            <pc:sldMk cId="3915764090" sldId="344"/>
            <ac:spMk id="2" creationId="{324D78E0-9F6D-40A7-A74E-6D663DF81E3B}"/>
          </ac:spMkLst>
        </pc:spChg>
        <pc:spChg chg="mod">
          <ac:chgData name="" userId="5491c9bb877ddc2e" providerId="LiveId" clId="{ED3A6501-B99B-4C1E-BD80-B1BFC27F1F2D}" dt="2024-04-22T07:22:30.628" v="2642" actId="5793"/>
          <ac:spMkLst>
            <pc:docMk/>
            <pc:sldMk cId="3915764090" sldId="344"/>
            <ac:spMk id="3" creationId="{997B77EB-377A-4CB0-B84E-1EB6A1C3692D}"/>
          </ac:spMkLst>
        </pc:spChg>
      </pc:sldChg>
      <pc:sldChg chg="add">
        <pc:chgData name="" userId="5491c9bb877ddc2e" providerId="LiveId" clId="{ED3A6501-B99B-4C1E-BD80-B1BFC27F1F2D}" dt="2024-04-22T07:08:51.151" v="2010"/>
        <pc:sldMkLst>
          <pc:docMk/>
          <pc:sldMk cId="2539081840" sldId="345"/>
        </pc:sldMkLst>
      </pc:sldChg>
      <pc:sldChg chg="addSp modSp add">
        <pc:chgData name="" userId="5491c9bb877ddc2e" providerId="LiveId" clId="{ED3A6501-B99B-4C1E-BD80-B1BFC27F1F2D}" dt="2024-04-22T07:24:35.287" v="2669" actId="167"/>
        <pc:sldMkLst>
          <pc:docMk/>
          <pc:sldMk cId="1101049934" sldId="346"/>
        </pc:sldMkLst>
        <pc:spChg chg="mod">
          <ac:chgData name="" userId="5491c9bb877ddc2e" providerId="LiveId" clId="{ED3A6501-B99B-4C1E-BD80-B1BFC27F1F2D}" dt="2024-04-22T07:23:01.207" v="2665" actId="20577"/>
          <ac:spMkLst>
            <pc:docMk/>
            <pc:sldMk cId="1101049934" sldId="346"/>
            <ac:spMk id="2" creationId="{324D78E0-9F6D-40A7-A74E-6D663DF81E3B}"/>
          </ac:spMkLst>
        </pc:spChg>
        <pc:spChg chg="mod">
          <ac:chgData name="" userId="5491c9bb877ddc2e" providerId="LiveId" clId="{ED3A6501-B99B-4C1E-BD80-B1BFC27F1F2D}" dt="2024-04-22T07:22:55.594" v="2644" actId="6549"/>
          <ac:spMkLst>
            <pc:docMk/>
            <pc:sldMk cId="1101049934" sldId="346"/>
            <ac:spMk id="3" creationId="{997B77EB-377A-4CB0-B84E-1EB6A1C3692D}"/>
          </ac:spMkLst>
        </pc:spChg>
        <pc:picChg chg="add mod ord">
          <ac:chgData name="" userId="5491c9bb877ddc2e" providerId="LiveId" clId="{ED3A6501-B99B-4C1E-BD80-B1BFC27F1F2D}" dt="2024-04-22T07:24:35.287" v="2669" actId="167"/>
          <ac:picMkLst>
            <pc:docMk/>
            <pc:sldMk cId="1101049934" sldId="346"/>
            <ac:picMk id="1026" creationId="{F13A76FF-DD52-4D15-9C8C-976EE61F370F}"/>
          </ac:picMkLst>
        </pc:picChg>
      </pc:sldChg>
      <pc:sldMasterChg chg="modTransition modSldLayout">
        <pc:chgData name="" userId="5491c9bb877ddc2e" providerId="LiveId" clId="{ED3A6501-B99B-4C1E-BD80-B1BFC27F1F2D}" dt="2024-04-21T19:21:43.225" v="832"/>
        <pc:sldMasterMkLst>
          <pc:docMk/>
          <pc:sldMasterMk cId="784671959" sldId="2147483648"/>
        </pc:sldMasterMkLst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3388773253" sldId="2147483649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4127181631" sldId="2147483650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3776647849" sldId="2147483651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2443748186" sldId="2147483652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2785586187" sldId="2147483653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3821779895" sldId="2147483654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2133119180" sldId="2147483655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2817771528" sldId="2147483656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3314874318" sldId="2147483657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2151965099" sldId="2147483658"/>
          </pc:sldLayoutMkLst>
        </pc:sldLayoutChg>
        <pc:sldLayoutChg chg="modTransition">
          <pc:chgData name="" userId="5491c9bb877ddc2e" providerId="LiveId" clId="{ED3A6501-B99B-4C1E-BD80-B1BFC27F1F2D}" dt="2024-04-21T19:21:43.225" v="832"/>
          <pc:sldLayoutMkLst>
            <pc:docMk/>
            <pc:sldMasterMk cId="784671959" sldId="2147483648"/>
            <pc:sldLayoutMk cId="5604112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5C0E-4314-40BE-A065-F968264F5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D4A85-5AFE-40C2-A5AD-2DA461548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A5A7-ED9E-4EA5-85C5-1F0ED8C4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F710F-102A-4D4F-B615-0592ED21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36D6E-C3E1-43B4-ABBA-7BD4A15A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712B-B581-4B7E-9F86-FF04DF8E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BF636-8666-4533-B3AE-1C5E0EB4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F7B-935E-4B92-9206-9128857F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5D141-F648-4F99-AFC5-5409955E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B909F-E636-492F-B955-D590B681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72CAE-A5E7-4C4B-8FBD-73C228A59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FD90A-5BBD-41B3-9FF3-64AB55FCB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90616-FCDB-48B7-8D43-D1D9B84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8274F-90AA-4DA5-A419-640CABE6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1A8F-3DB6-4744-820D-11C52628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F00A-44E3-4633-B728-6EC3DE32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43E7-34C8-42CF-8BF8-249D8DA8C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A3F6-F8DB-463B-ABD7-D35E1A08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B358C-9493-4090-B3AC-8B39FFB2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F8A94-C3A8-416C-B524-FBEEFA2F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C039-2C4C-4794-ACD6-D6EDA28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4C69F-0DC2-459C-AC45-A21B3B2A4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760C-4997-4BF5-976F-5EA1A74D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CE1D-8A24-4CDE-9FEE-471669EE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61D9-069C-49FC-89A2-66634502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6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4FAB-CB16-42B4-87B6-791B65C3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30D7-D30A-4153-A057-39FFDB7A1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E4A31-4F2D-48AA-9DC5-75F819065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A06E6-C438-4F5E-8E88-D66E0041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EB056-227B-47E0-8E13-6F4691DF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36521-35EA-4C2D-BBC4-A2701CD1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38CA-B28E-4630-B46C-8182C439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06DA1-E625-4D46-8C8D-098AE2DC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16538-3438-400C-8B5D-CFFC0D018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0A55B-6E99-4E20-BF4B-FA073C78F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7A769-E393-4F67-9214-99BE90031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66C5F-C64C-436C-96F4-F7391FB5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CB550-FC21-483F-AF7D-315771C0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372C2-0300-4CEC-8888-6E0CF604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5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7BD9-7DCA-4FC2-A3DA-7C92B993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75F35-7CC1-413E-ACB5-47F386F6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9EA74-C0BF-4AE3-9829-08D272C6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6BBC6-3281-4FA7-83BA-5741D32B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0D533-AA06-4D6B-AFC9-51E7CEF5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CCB29-3B99-46D1-9E7A-142CDAA9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3AB3C-9740-4D87-8F3F-F3718EE3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98A6-DF63-4DDF-B59C-3AD1C2AB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5D33-97DF-4FAC-AFD3-3286F879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EB94F-B795-49A7-B1E2-1D0843C8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7D737-C086-4C0E-A245-27162B4D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D4674-126C-455E-ABF3-5FD587D7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149D0-AF8A-4B01-9054-50DEC35B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3491-5C1B-4B11-B997-8A8586BC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9AD98-78F2-4CE3-92F5-284FA079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6FBFE-BD1B-4D23-B110-E5743247C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47D95-CE09-4D61-8DEF-A1A0789D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9F222-4EB4-40B1-B152-CACDBAB8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6EADC-9E4A-4945-906F-C97A9F3E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B8D8E-8E88-476B-AE6F-5C1FBAEF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4A86-BC1B-4E18-B998-C34A5104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A9E4-9178-4E67-A3A4-658B8213B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16ED-3385-48A0-AF35-EE28F5963E3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C1F0F-0BAA-447E-9037-F58E3ED3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5550-DDB2-44DC-BAA7-F1F492F77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63AE-1F3A-4422-B9AD-637D3B0D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7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7A38-CFF0-4169-883F-28BDBC65F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4" y="1122363"/>
            <a:ext cx="6228521" cy="2387600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86421B"/>
                </a:solidFill>
              </a:rPr>
              <a:t>M</a:t>
            </a:r>
            <a:r>
              <a:rPr lang="en-GB" sz="7200" dirty="0"/>
              <a:t>ets </a:t>
            </a:r>
            <a:r>
              <a:rPr lang="en-GB" sz="7200" dirty="0">
                <a:solidFill>
                  <a:srgbClr val="86421B"/>
                </a:solidFill>
              </a:rPr>
              <a:t>&amp;</a:t>
            </a:r>
            <a:r>
              <a:rPr lang="en-GB" sz="7200" dirty="0"/>
              <a:t> </a:t>
            </a:r>
            <a:r>
              <a:rPr lang="en-GB" sz="7200" dirty="0">
                <a:solidFill>
                  <a:srgbClr val="86421B"/>
                </a:solidFill>
              </a:rPr>
              <a:t>M</a:t>
            </a:r>
            <a:r>
              <a:rPr lang="en-GB" sz="7200" dirty="0"/>
              <a:t>eningioma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C8BEA-8784-402B-B758-C8641C4F5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44" y="3602038"/>
            <a:ext cx="6228521" cy="1655762"/>
          </a:xfrm>
        </p:spPr>
        <p:txBody>
          <a:bodyPr/>
          <a:lstStyle/>
          <a:p>
            <a:r>
              <a:rPr lang="en-GB" dirty="0" err="1"/>
              <a:t>SpR</a:t>
            </a:r>
            <a:r>
              <a:rPr lang="en-GB" dirty="0"/>
              <a:t> teaching Apr 24</a:t>
            </a:r>
          </a:p>
          <a:p>
            <a:r>
              <a:rPr lang="en-GB" dirty="0"/>
              <a:t>Raj Jena</a:t>
            </a:r>
          </a:p>
        </p:txBody>
      </p:sp>
      <p:pic>
        <p:nvPicPr>
          <p:cNvPr id="1026" name="Picture 2" descr="M&amp;M's Chocolate Peanuts - 1x24x45g - Picture 1 of 1">
            <a:extLst>
              <a:ext uri="{FF2B5EF4-FFF2-40B4-BE49-F238E27FC236}">
                <a16:creationId xmlns:a16="http://schemas.microsoft.com/office/drawing/2014/main" id="{C2CE27A8-55A7-40EC-A8F6-B8EE0790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65" y="292309"/>
            <a:ext cx="5585791" cy="55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7AE1A3-F9CD-46AF-B5F3-A00BC9B04637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6" name="Picture 2" descr="Stakeholder Management | Vuelio">
              <a:extLst>
                <a:ext uri="{FF2B5EF4-FFF2-40B4-BE49-F238E27FC236}">
                  <a16:creationId xmlns:a16="http://schemas.microsoft.com/office/drawing/2014/main" id="{085944A8-17D9-4FD1-9672-FECB316BC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University of Cambridge – Crown Education">
              <a:extLst>
                <a:ext uri="{FF2B5EF4-FFF2-40B4-BE49-F238E27FC236}">
                  <a16:creationId xmlns:a16="http://schemas.microsoft.com/office/drawing/2014/main" id="{E096B045-4F6E-4C3D-9410-A2E59B7047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E3DD97-7073-45FB-8D46-D2577124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6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Dural </a:t>
            </a:r>
            <a:r>
              <a:rPr lang="en-GB" dirty="0" err="1"/>
              <a:t>mets</a:t>
            </a:r>
            <a:r>
              <a:rPr lang="en-GB" dirty="0"/>
              <a:t> and LMD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5306654" cy="4851400"/>
          </a:xfrm>
        </p:spPr>
        <p:txBody>
          <a:bodyPr/>
          <a:lstStyle/>
          <a:p>
            <a:r>
              <a:rPr lang="en-GB" dirty="0"/>
              <a:t>Guarded approach to </a:t>
            </a:r>
            <a:r>
              <a:rPr lang="en-GB" dirty="0" err="1"/>
              <a:t>dural</a:t>
            </a:r>
            <a:r>
              <a:rPr lang="en-GB" dirty="0"/>
              <a:t> </a:t>
            </a:r>
            <a:r>
              <a:rPr lang="en-GB" dirty="0" err="1"/>
              <a:t>mets</a:t>
            </a:r>
            <a:endParaRPr lang="en-GB" dirty="0"/>
          </a:p>
          <a:p>
            <a:pPr lvl="1"/>
            <a:r>
              <a:rPr lang="en-GB" dirty="0"/>
              <a:t>Breast Cancer</a:t>
            </a:r>
          </a:p>
          <a:p>
            <a:pPr lvl="1"/>
            <a:r>
              <a:rPr lang="en-GB" dirty="0"/>
              <a:t>Lower cranial nerve palsies!!!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Only proceed if there is evidence of prior cranial imaging suggesting stable number of </a:t>
            </a:r>
            <a:r>
              <a:rPr lang="en-GB" dirty="0" err="1"/>
              <a:t>dural</a:t>
            </a:r>
            <a:r>
              <a:rPr lang="en-GB" dirty="0"/>
              <a:t> </a:t>
            </a:r>
            <a:r>
              <a:rPr lang="en-GB" dirty="0" err="1"/>
              <a:t>mets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AE6D44C-AF6D-4D47-B5E3-E00EEA965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234" y="452490"/>
            <a:ext cx="5303395" cy="4517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7560C7-23E1-456A-98C1-5FCB7E87C127}"/>
              </a:ext>
            </a:extLst>
          </p:cNvPr>
          <p:cNvSpPr/>
          <p:nvPr/>
        </p:nvSpPr>
        <p:spPr>
          <a:xfrm>
            <a:off x="6357842" y="5531677"/>
            <a:ext cx="5775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11111"/>
                </a:solidFill>
                <a:latin typeface="Roboto"/>
              </a:rPr>
              <a:t>1 - Illustration by Nicolas Trottier in the publication by de </a:t>
            </a:r>
            <a:r>
              <a:rPr lang="en-GB" sz="1200" dirty="0" err="1">
                <a:solidFill>
                  <a:srgbClr val="111111"/>
                </a:solidFill>
                <a:latin typeface="Roboto"/>
              </a:rPr>
              <a:t>Rooi</a:t>
            </a:r>
            <a:r>
              <a:rPr lang="en-GB" sz="1200" dirty="0">
                <a:solidFill>
                  <a:srgbClr val="111111"/>
                </a:solidFill>
                <a:latin typeface="Roboto"/>
              </a:rPr>
              <a:t> of 2009</a:t>
            </a:r>
          </a:p>
          <a:p>
            <a:r>
              <a:rPr lang="en-GB" sz="1200" b="0" i="0" dirty="0">
                <a:solidFill>
                  <a:srgbClr val="111111"/>
                </a:solidFill>
                <a:effectLst/>
                <a:latin typeface="Roboto"/>
              </a:rPr>
              <a:t>2 </a:t>
            </a:r>
            <a:r>
              <a:rPr lang="en-GB" sz="1200" dirty="0">
                <a:solidFill>
                  <a:srgbClr val="111111"/>
                </a:solidFill>
                <a:latin typeface="Roboto"/>
              </a:rPr>
              <a:t>– From https://radiologykey.com/leptomeningeal-metastasis/</a:t>
            </a:r>
            <a:endParaRPr lang="en-GB" sz="1200" b="0" i="0" dirty="0"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912917-EEA1-4C21-B126-41A318F5DC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225" y="5051465"/>
            <a:ext cx="731968" cy="4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9" y="1111307"/>
            <a:ext cx="11385755" cy="4851400"/>
          </a:xfrm>
        </p:spPr>
        <p:txBody>
          <a:bodyPr/>
          <a:lstStyle/>
          <a:p>
            <a:r>
              <a:rPr lang="en-GB" dirty="0"/>
              <a:t>VMAT for clean cavity, SRS for any nodular recurrence</a:t>
            </a:r>
          </a:p>
          <a:p>
            <a:r>
              <a:rPr lang="en-GB" dirty="0"/>
              <a:t>PORT very important in reducing LMD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D251E60-A5F7-47FC-B2AD-49860D8C5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447" y="2394101"/>
            <a:ext cx="3198415" cy="3639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A163E-52B6-47CA-A114-1642F97B3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139" y="2329390"/>
            <a:ext cx="2667708" cy="37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Dural metastases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5306654" cy="4851400"/>
          </a:xfrm>
        </p:spPr>
        <p:txBody>
          <a:bodyPr/>
          <a:lstStyle/>
          <a:p>
            <a:r>
              <a:rPr lang="en-GB" dirty="0"/>
              <a:t>Guarded approach to </a:t>
            </a:r>
            <a:r>
              <a:rPr lang="en-GB" dirty="0" err="1"/>
              <a:t>dural</a:t>
            </a:r>
            <a:r>
              <a:rPr lang="en-GB" dirty="0"/>
              <a:t> </a:t>
            </a:r>
            <a:r>
              <a:rPr lang="en-GB" dirty="0" err="1"/>
              <a:t>mets</a:t>
            </a:r>
            <a:endParaRPr lang="en-GB" dirty="0"/>
          </a:p>
          <a:p>
            <a:pPr lvl="1"/>
            <a:r>
              <a:rPr lang="en-GB" dirty="0"/>
              <a:t>Breast Cancer</a:t>
            </a:r>
          </a:p>
          <a:p>
            <a:pPr lvl="1"/>
            <a:r>
              <a:rPr lang="en-GB" dirty="0"/>
              <a:t>Lower cranial nerve palsies!!!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Only proceed if there is evidence of prior cranial imaging suggesting stable number of </a:t>
            </a:r>
            <a:r>
              <a:rPr lang="en-GB" dirty="0" err="1"/>
              <a:t>dural</a:t>
            </a:r>
            <a:r>
              <a:rPr lang="en-GB" dirty="0"/>
              <a:t> </a:t>
            </a:r>
            <a:r>
              <a:rPr lang="en-GB" dirty="0" err="1"/>
              <a:t>mets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AE6D44C-AF6D-4D47-B5E3-E00EEA9650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8708" y="348456"/>
            <a:ext cx="500485" cy="426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7560C7-23E1-456A-98C1-5FCB7E87C127}"/>
              </a:ext>
            </a:extLst>
          </p:cNvPr>
          <p:cNvSpPr/>
          <p:nvPr/>
        </p:nvSpPr>
        <p:spPr>
          <a:xfrm>
            <a:off x="6357842" y="5531677"/>
            <a:ext cx="5775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11111"/>
                </a:solidFill>
                <a:latin typeface="Roboto"/>
              </a:rPr>
              <a:t>1 - Illustration by Nicolas Trottier in the publication by de </a:t>
            </a:r>
            <a:r>
              <a:rPr lang="en-GB" sz="1200" dirty="0" err="1">
                <a:solidFill>
                  <a:srgbClr val="111111"/>
                </a:solidFill>
                <a:latin typeface="Roboto"/>
              </a:rPr>
              <a:t>Rooi</a:t>
            </a:r>
            <a:r>
              <a:rPr lang="en-GB" sz="1200" dirty="0">
                <a:solidFill>
                  <a:srgbClr val="111111"/>
                </a:solidFill>
                <a:latin typeface="Roboto"/>
              </a:rPr>
              <a:t> of 2009</a:t>
            </a:r>
          </a:p>
          <a:p>
            <a:r>
              <a:rPr lang="en-GB" sz="1200" b="0" i="0" dirty="0">
                <a:solidFill>
                  <a:srgbClr val="111111"/>
                </a:solidFill>
                <a:effectLst/>
                <a:latin typeface="Roboto"/>
              </a:rPr>
              <a:t>2 </a:t>
            </a:r>
            <a:r>
              <a:rPr lang="en-GB" sz="1200" dirty="0">
                <a:solidFill>
                  <a:srgbClr val="111111"/>
                </a:solidFill>
                <a:latin typeface="Roboto"/>
              </a:rPr>
              <a:t>– From https://radiologykey.com/leptomeningeal-metastasis/</a:t>
            </a:r>
            <a:endParaRPr lang="en-GB" sz="1200" b="0" i="0" dirty="0"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912917-EEA1-4C21-B126-41A318F5D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910" y="2021268"/>
            <a:ext cx="6263284" cy="343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Our </a:t>
            </a:r>
            <a:r>
              <a:rPr lang="en-GB" dirty="0" err="1"/>
              <a:t>mets</a:t>
            </a:r>
            <a:r>
              <a:rPr lang="en-GB" dirty="0"/>
              <a:t>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9" y="1325563"/>
            <a:ext cx="11385755" cy="4851400"/>
          </a:xfrm>
        </p:spPr>
        <p:txBody>
          <a:bodyPr/>
          <a:lstStyle/>
          <a:p>
            <a:r>
              <a:rPr lang="en-GB" dirty="0"/>
              <a:t>&lt;1cc | Melanoma, Renal or Lung only | 24Gy 1f 80% MPI</a:t>
            </a:r>
          </a:p>
          <a:p>
            <a:endParaRPr lang="en-GB" dirty="0"/>
          </a:p>
          <a:p>
            <a:r>
              <a:rPr lang="en-GB" dirty="0"/>
              <a:t>&lt;7cc | 21Gy 1f 80% MPI</a:t>
            </a:r>
          </a:p>
          <a:p>
            <a:endParaRPr lang="en-GB" dirty="0"/>
          </a:p>
          <a:p>
            <a:r>
              <a:rPr lang="en-GB" dirty="0"/>
              <a:t>7-12cc | 18Gy 1f 80% MPI</a:t>
            </a:r>
          </a:p>
          <a:p>
            <a:endParaRPr lang="en-GB" dirty="0"/>
          </a:p>
          <a:p>
            <a:r>
              <a:rPr lang="en-GB" dirty="0"/>
              <a:t>&gt;12cc | 25.5Gy 3f 80% MPI</a:t>
            </a:r>
          </a:p>
          <a:p>
            <a:endParaRPr lang="en-GB" dirty="0"/>
          </a:p>
          <a:p>
            <a:r>
              <a:rPr lang="en-GB" dirty="0"/>
              <a:t>V12 (brain-</a:t>
            </a:r>
            <a:r>
              <a:rPr lang="en-GB" dirty="0" err="1"/>
              <a:t>gtv</a:t>
            </a:r>
            <a:r>
              <a:rPr lang="en-GB" dirty="0"/>
              <a:t>) &lt;10cc for 1f, and &lt;28cc for 3f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Brainstem 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9" y="1325563"/>
            <a:ext cx="4934323" cy="4851400"/>
          </a:xfrm>
        </p:spPr>
        <p:txBody>
          <a:bodyPr/>
          <a:lstStyle/>
          <a:p>
            <a:r>
              <a:rPr lang="en-GB" dirty="0"/>
              <a:t>Tend not to treat lesions &gt;1cc</a:t>
            </a:r>
          </a:p>
          <a:p>
            <a:endParaRPr lang="en-GB" dirty="0"/>
          </a:p>
          <a:p>
            <a:r>
              <a:rPr lang="en-GB" dirty="0"/>
              <a:t>30Gy in 5f to 90% MPI over 2 weeks</a:t>
            </a:r>
          </a:p>
          <a:p>
            <a:endParaRPr lang="en-GB" dirty="0"/>
          </a:p>
          <a:p>
            <a:r>
              <a:rPr lang="en-GB" dirty="0"/>
              <a:t>Nearly gave up due to disappointing results, but recently have had two patients with good responses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1989560-FDE7-441F-95F6-5E2439D8C0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3022" y="1680172"/>
            <a:ext cx="6425689" cy="40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Brainstem SRS response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9629D6-DC6A-4189-B4C6-66992B9F2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3" r="17242"/>
          <a:stretch/>
        </p:blipFill>
        <p:spPr>
          <a:xfrm>
            <a:off x="3752132" y="968856"/>
            <a:ext cx="4687736" cy="5117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45995-C677-483C-8B6E-83C5C247D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7" r="11375"/>
          <a:stretch/>
        </p:blipFill>
        <p:spPr>
          <a:xfrm>
            <a:off x="11286760" y="2838473"/>
            <a:ext cx="734553" cy="738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26E11-347F-4BEB-B403-B220CAC7B0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3" r="16692"/>
          <a:stretch/>
        </p:blipFill>
        <p:spPr>
          <a:xfrm>
            <a:off x="11314000" y="3686072"/>
            <a:ext cx="676314" cy="738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2D106-D48B-48A1-89B6-3FEC784C8E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9" r="16143"/>
          <a:stretch/>
        </p:blipFill>
        <p:spPr>
          <a:xfrm>
            <a:off x="11314000" y="4533671"/>
            <a:ext cx="689465" cy="73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2082D-2A1F-4327-8F2F-4B70111F66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0" r="13025"/>
          <a:stretch/>
        </p:blipFill>
        <p:spPr>
          <a:xfrm>
            <a:off x="11286760" y="5389639"/>
            <a:ext cx="743946" cy="7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Brainstem SRS response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9629D6-DC6A-4189-B4C6-66992B9F2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3" r="17242"/>
          <a:stretch/>
        </p:blipFill>
        <p:spPr>
          <a:xfrm>
            <a:off x="231418" y="5326324"/>
            <a:ext cx="676314" cy="738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45995-C677-483C-8B6E-83C5C247D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7" r="11375"/>
          <a:stretch/>
        </p:blipFill>
        <p:spPr>
          <a:xfrm>
            <a:off x="3688268" y="1003862"/>
            <a:ext cx="4825339" cy="4850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26E11-347F-4BEB-B403-B220CAC7B0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3" r="16692"/>
          <a:stretch/>
        </p:blipFill>
        <p:spPr>
          <a:xfrm>
            <a:off x="11314000" y="3686072"/>
            <a:ext cx="676314" cy="738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2D106-D48B-48A1-89B6-3FEC784C8E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9" r="16143"/>
          <a:stretch/>
        </p:blipFill>
        <p:spPr>
          <a:xfrm>
            <a:off x="11314000" y="4533671"/>
            <a:ext cx="689465" cy="73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2082D-2A1F-4327-8F2F-4B70111F66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0" r="13025"/>
          <a:stretch/>
        </p:blipFill>
        <p:spPr>
          <a:xfrm>
            <a:off x="11286760" y="5389639"/>
            <a:ext cx="743946" cy="7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Brainstem SRS response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9629D6-DC6A-4189-B4C6-66992B9F2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3" r="17242"/>
          <a:stretch/>
        </p:blipFill>
        <p:spPr>
          <a:xfrm>
            <a:off x="231418" y="5326324"/>
            <a:ext cx="676314" cy="738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45995-C677-483C-8B6E-83C5C247D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7" r="11375"/>
          <a:stretch/>
        </p:blipFill>
        <p:spPr>
          <a:xfrm>
            <a:off x="202298" y="4451890"/>
            <a:ext cx="734553" cy="738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26E11-347F-4BEB-B403-B220CAC7B0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3" r="16692"/>
          <a:stretch/>
        </p:blipFill>
        <p:spPr>
          <a:xfrm>
            <a:off x="3810000" y="1073305"/>
            <a:ext cx="4572000" cy="4991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2D106-D48B-48A1-89B6-3FEC784C8E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9" r="16143"/>
          <a:stretch/>
        </p:blipFill>
        <p:spPr>
          <a:xfrm>
            <a:off x="11314000" y="4533671"/>
            <a:ext cx="689465" cy="738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2082D-2A1F-4327-8F2F-4B70111F66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0" r="13025"/>
          <a:stretch/>
        </p:blipFill>
        <p:spPr>
          <a:xfrm>
            <a:off x="11286760" y="5389639"/>
            <a:ext cx="743946" cy="7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Brainstem SRS response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9629D6-DC6A-4189-B4C6-66992B9F2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3" r="17242"/>
          <a:stretch/>
        </p:blipFill>
        <p:spPr>
          <a:xfrm>
            <a:off x="231418" y="5326324"/>
            <a:ext cx="676314" cy="738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45995-C677-483C-8B6E-83C5C247D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7" r="11375"/>
          <a:stretch/>
        </p:blipFill>
        <p:spPr>
          <a:xfrm>
            <a:off x="202298" y="4451890"/>
            <a:ext cx="734553" cy="738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26E11-347F-4BEB-B403-B220CAC7B0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3" r="16692"/>
          <a:stretch/>
        </p:blipFill>
        <p:spPr>
          <a:xfrm>
            <a:off x="231418" y="3550304"/>
            <a:ext cx="726055" cy="792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2D106-D48B-48A1-89B6-3FEC784C8E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9" r="16143"/>
          <a:stretch/>
        </p:blipFill>
        <p:spPr>
          <a:xfrm>
            <a:off x="3732259" y="1018970"/>
            <a:ext cx="4727482" cy="506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2082D-2A1F-4327-8F2F-4B70111F66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0" r="13025"/>
          <a:stretch/>
        </p:blipFill>
        <p:spPr>
          <a:xfrm>
            <a:off x="11286760" y="5389639"/>
            <a:ext cx="743946" cy="7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Brainstem SRS response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9629D6-DC6A-4189-B4C6-66992B9F2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53" r="17242"/>
          <a:stretch/>
        </p:blipFill>
        <p:spPr>
          <a:xfrm>
            <a:off x="231418" y="5326324"/>
            <a:ext cx="676314" cy="738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45995-C677-483C-8B6E-83C5C247D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7" r="11375"/>
          <a:stretch/>
        </p:blipFill>
        <p:spPr>
          <a:xfrm>
            <a:off x="202298" y="4451890"/>
            <a:ext cx="734553" cy="738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26E11-347F-4BEB-B403-B220CAC7B0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3" r="16692"/>
          <a:stretch/>
        </p:blipFill>
        <p:spPr>
          <a:xfrm>
            <a:off x="231418" y="3550304"/>
            <a:ext cx="726055" cy="792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2D106-D48B-48A1-89B6-3FEC784C8E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9" r="16143"/>
          <a:stretch/>
        </p:blipFill>
        <p:spPr>
          <a:xfrm>
            <a:off x="1553577" y="1002006"/>
            <a:ext cx="4727482" cy="506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2082D-2A1F-4327-8F2F-4B70111F66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0" r="13025"/>
          <a:stretch/>
        </p:blipFill>
        <p:spPr>
          <a:xfrm>
            <a:off x="6638458" y="1002006"/>
            <a:ext cx="5089746" cy="50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(</a:t>
            </a:r>
            <a:r>
              <a:rPr lang="en-GB" dirty="0" err="1"/>
              <a:t>mets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 we be primary agnostic for </a:t>
            </a:r>
            <a:r>
              <a:rPr lang="en-GB" dirty="0" err="1"/>
              <a:t>mets</a:t>
            </a:r>
            <a:r>
              <a:rPr lang="en-GB" dirty="0"/>
              <a:t>?</a:t>
            </a:r>
          </a:p>
          <a:p>
            <a:r>
              <a:rPr lang="en-GB" dirty="0"/>
              <a:t>Combined modality, PORT and LMD</a:t>
            </a:r>
          </a:p>
          <a:p>
            <a:r>
              <a:rPr lang="en-GB" dirty="0"/>
              <a:t>Dural </a:t>
            </a:r>
            <a:r>
              <a:rPr lang="en-GB" dirty="0" err="1"/>
              <a:t>mets</a:t>
            </a:r>
            <a:r>
              <a:rPr lang="en-GB" dirty="0"/>
              <a:t> </a:t>
            </a:r>
          </a:p>
          <a:p>
            <a:r>
              <a:rPr lang="en-GB" dirty="0"/>
              <a:t>Brainstem SRS</a:t>
            </a:r>
          </a:p>
          <a:p>
            <a:r>
              <a:rPr lang="en-GB" dirty="0"/>
              <a:t>Radiological assessment of </a:t>
            </a:r>
            <a:r>
              <a:rPr lang="en-GB" dirty="0" err="1"/>
              <a:t>mets</a:t>
            </a:r>
            <a:endParaRPr lang="en-GB" dirty="0"/>
          </a:p>
          <a:p>
            <a:r>
              <a:rPr lang="en-GB" dirty="0"/>
              <a:t>LBMs and split course RT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9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CCA for difficult response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4195482"/>
            <a:ext cx="10515600" cy="1981480"/>
          </a:xfrm>
        </p:spPr>
        <p:txBody>
          <a:bodyPr>
            <a:normAutofit/>
          </a:bodyPr>
          <a:lstStyle/>
          <a:p>
            <a:r>
              <a:rPr lang="en-GB" dirty="0"/>
              <a:t>Ca Breast – isolated </a:t>
            </a:r>
            <a:r>
              <a:rPr lang="en-GB" dirty="0" err="1"/>
              <a:t>dural</a:t>
            </a:r>
            <a:r>
              <a:rPr lang="en-GB" dirty="0"/>
              <a:t> met. Post Op Cavity SRS for recurrence</a:t>
            </a:r>
          </a:p>
          <a:p>
            <a:r>
              <a:rPr lang="en-GB" dirty="0"/>
              <a:t>GTV1 – 25.5Gy 3f 80% MPI</a:t>
            </a:r>
          </a:p>
          <a:p>
            <a:r>
              <a:rPr lang="en-GB" dirty="0"/>
              <a:t>9 months post SRS – equivocal enhancement findings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41F0E1-F279-4978-A2AE-FCB1CA587425}"/>
              </a:ext>
            </a:extLst>
          </p:cNvPr>
          <p:cNvGrpSpPr/>
          <p:nvPr/>
        </p:nvGrpSpPr>
        <p:grpSpPr>
          <a:xfrm>
            <a:off x="1342101" y="1200295"/>
            <a:ext cx="10025331" cy="2828925"/>
            <a:chOff x="1934949" y="769989"/>
            <a:chExt cx="10025331" cy="28289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FD6BB7-17FA-4A04-A514-9F31BB13C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8561" y="769989"/>
              <a:ext cx="3032312" cy="28289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FE1FA8-EBFC-4B75-B274-3B9140745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4949" y="769989"/>
              <a:ext cx="2894714" cy="28289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2B146F-DA82-4485-AF24-A08837B0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6113" y="769989"/>
              <a:ext cx="3067050" cy="28289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2C63F3-4DC8-4A86-B4E3-F704A032B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33163" y="769989"/>
              <a:ext cx="1027117" cy="282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CCA vs Perfusion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9" y="1325563"/>
            <a:ext cx="11385755" cy="4851400"/>
          </a:xfrm>
        </p:spPr>
        <p:txBody>
          <a:bodyPr/>
          <a:lstStyle/>
          <a:p>
            <a:r>
              <a:rPr lang="en-GB" dirty="0"/>
              <a:t>Perfusion plus delayed washout protocol</a:t>
            </a:r>
          </a:p>
          <a:p>
            <a:r>
              <a:rPr lang="en-GB" dirty="0"/>
              <a:t>Radiologists prefer perfusion</a:t>
            </a:r>
          </a:p>
          <a:p>
            <a:endParaRPr lang="en-GB" dirty="0"/>
          </a:p>
          <a:p>
            <a:r>
              <a:rPr lang="en-GB" dirty="0"/>
              <a:t>CCA proves very helpful for</a:t>
            </a:r>
          </a:p>
          <a:p>
            <a:pPr lvl="1"/>
            <a:r>
              <a:rPr lang="en-GB" dirty="0"/>
              <a:t>Unusual cases</a:t>
            </a:r>
          </a:p>
          <a:p>
            <a:pPr lvl="1"/>
            <a:r>
              <a:rPr lang="en-GB" dirty="0"/>
              <a:t>Works in presence of </a:t>
            </a:r>
            <a:r>
              <a:rPr lang="en-GB" dirty="0" err="1"/>
              <a:t>haemosiderin</a:t>
            </a:r>
            <a:endParaRPr lang="en-GB" dirty="0"/>
          </a:p>
          <a:p>
            <a:pPr lvl="1"/>
            <a:r>
              <a:rPr lang="en-GB" dirty="0"/>
              <a:t>Works for </a:t>
            </a:r>
            <a:r>
              <a:rPr lang="en-GB"/>
              <a:t>small lesions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9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Large brain </a:t>
            </a:r>
            <a:r>
              <a:rPr lang="en-GB" dirty="0" err="1"/>
              <a:t>mets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6489580" cy="4851400"/>
          </a:xfrm>
        </p:spPr>
        <p:txBody>
          <a:bodyPr/>
          <a:lstStyle/>
          <a:p>
            <a:r>
              <a:rPr lang="en-GB" dirty="0"/>
              <a:t>Easy to fall off SACT wagon!</a:t>
            </a:r>
          </a:p>
          <a:p>
            <a:endParaRPr lang="en-GB" dirty="0"/>
          </a:p>
          <a:p>
            <a:r>
              <a:rPr lang="en-GB" dirty="0"/>
              <a:t>Surgery for mass effect</a:t>
            </a:r>
          </a:p>
          <a:p>
            <a:r>
              <a:rPr lang="en-GB" dirty="0"/>
              <a:t>Does the met create its own surgical path?</a:t>
            </a:r>
          </a:p>
          <a:p>
            <a:endParaRPr lang="en-GB" dirty="0"/>
          </a:p>
          <a:p>
            <a:r>
              <a:rPr lang="en-GB" dirty="0"/>
              <a:t>Split dose or Sandwich SRS?</a:t>
            </a:r>
          </a:p>
          <a:p>
            <a:pPr lvl="1"/>
            <a:r>
              <a:rPr lang="en-GB" dirty="0"/>
              <a:t>Motor strip &gt;3cm</a:t>
            </a:r>
          </a:p>
          <a:p>
            <a:pPr lvl="1"/>
            <a:r>
              <a:rPr lang="en-GB" dirty="0"/>
              <a:t>13gy | Bev | 12Gy 1 week later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3074" name="Picture 2" descr="Metastasis | The Neurosurgical Atlas">
            <a:extLst>
              <a:ext uri="{FF2B5EF4-FFF2-40B4-BE49-F238E27FC236}">
                <a16:creationId xmlns:a16="http://schemas.microsoft.com/office/drawing/2014/main" id="{99C270E1-A2DE-4D01-A2B9-A16C1C3D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31" y="489404"/>
            <a:ext cx="6005452" cy="18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D72DA2-D2CC-4F4D-A1BD-D44634465713}"/>
              </a:ext>
            </a:extLst>
          </p:cNvPr>
          <p:cNvSpPr/>
          <p:nvPr/>
        </p:nvSpPr>
        <p:spPr>
          <a:xfrm>
            <a:off x="6135331" y="547400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b="0" i="0" dirty="0">
                <a:solidFill>
                  <a:srgbClr val="212121"/>
                </a:solidFill>
                <a:effectLst/>
                <a:latin typeface="BlinkMacSystemFont"/>
              </a:rPr>
              <a:t>Wang Z, Chen H, Chen Q, Zhu Y, Li M, Zhou J. Multi-institutional study of 'Sandwich treatment' for motor area large brain metastases (LBM) with diameter over 3 cm.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BlinkMacSystemFont"/>
              </a:rPr>
              <a:t>Radiol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BlinkMacSystemFont"/>
              </a:rPr>
              <a:t> Oncol. 2024 Jan 6;58(1):145-152. </a:t>
            </a:r>
            <a:r>
              <a:rPr lang="en-GB" sz="10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GB" sz="1000" b="0" i="0" dirty="0">
                <a:solidFill>
                  <a:srgbClr val="212121"/>
                </a:solidFill>
                <a:effectLst/>
                <a:latin typeface="BlinkMacSystemFont"/>
              </a:rPr>
              <a:t>: 10.2478/raon-2024-0002.</a:t>
            </a:r>
            <a:endParaRPr lang="en-GB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6D471B-4803-4252-9C26-A70E6E856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864" y="2436423"/>
            <a:ext cx="4342386" cy="30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(meningioma)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Simpson score</a:t>
            </a:r>
          </a:p>
          <a:p>
            <a:r>
              <a:rPr lang="en-GB" dirty="0"/>
              <a:t>Meningioma risk score</a:t>
            </a:r>
          </a:p>
          <a:p>
            <a:r>
              <a:rPr lang="en-GB" dirty="0"/>
              <a:t>Indications for RT or SRS</a:t>
            </a:r>
          </a:p>
          <a:p>
            <a:endParaRPr lang="en-GB" dirty="0"/>
          </a:p>
          <a:p>
            <a:r>
              <a:rPr lang="en-GB" dirty="0"/>
              <a:t>Sinus related meningioma</a:t>
            </a:r>
          </a:p>
          <a:p>
            <a:r>
              <a:rPr lang="en-GB" dirty="0"/>
              <a:t>Pregnancy and exogenous hormones</a:t>
            </a:r>
          </a:p>
          <a:p>
            <a:r>
              <a:rPr lang="en-GB" dirty="0"/>
              <a:t>NF2 and meningioma (</a:t>
            </a:r>
            <a:r>
              <a:rPr lang="en-GB" dirty="0" err="1"/>
              <a:t>Selumetinib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7094AAE-B3F6-494B-9411-095A0E05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492" y="1536786"/>
            <a:ext cx="4852912" cy="42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Simpson Score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4098" name="Picture 2" descr="Simpson Grade Meningioma Removal – Peripheral Brain">
            <a:extLst>
              <a:ext uri="{FF2B5EF4-FFF2-40B4-BE49-F238E27FC236}">
                <a16:creationId xmlns:a16="http://schemas.microsoft.com/office/drawing/2014/main" id="{BE0DB8CC-E707-4F2B-B8FC-3FAF7BBF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24" y="1822067"/>
            <a:ext cx="5593796" cy="31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tribute to the late Professor Donald Simpson, Australian neurosurgeon and  namesake of the Simpson grading system for meningioma extent of resection  in: Journal of Neurosurgery - Ahead of print Journals">
            <a:extLst>
              <a:ext uri="{FF2B5EF4-FFF2-40B4-BE49-F238E27FC236}">
                <a16:creationId xmlns:a16="http://schemas.microsoft.com/office/drawing/2014/main" id="{48B4E255-230C-400D-9B6E-5D9B7AAA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2" y="1822067"/>
            <a:ext cx="2637011" cy="30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7DD2F0-9FEA-4563-82E9-0769065643DE}"/>
              </a:ext>
            </a:extLst>
          </p:cNvPr>
          <p:cNvSpPr txBox="1"/>
          <p:nvPr/>
        </p:nvSpPr>
        <p:spPr>
          <a:xfrm>
            <a:off x="8298467" y="4900290"/>
            <a:ext cx="280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Donald Simpson was a neurology trainee when he devised the score</a:t>
            </a:r>
          </a:p>
        </p:txBody>
      </p:sp>
    </p:spTree>
    <p:extLst>
      <p:ext uri="{BB962C8B-B14F-4D97-AF65-F5344CB8AC3E}">
        <p14:creationId xmlns:p14="http://schemas.microsoft.com/office/powerpoint/2010/main" val="39866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Meningioma risk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2635" cy="4351338"/>
          </a:xfrm>
        </p:spPr>
        <p:txBody>
          <a:bodyPr/>
          <a:lstStyle/>
          <a:p>
            <a:r>
              <a:rPr lang="en-GB" dirty="0"/>
              <a:t>DNA Methylation family</a:t>
            </a:r>
          </a:p>
          <a:p>
            <a:r>
              <a:rPr lang="en-GB" dirty="0"/>
              <a:t>Copy number variation</a:t>
            </a:r>
          </a:p>
          <a:p>
            <a:r>
              <a:rPr lang="en-GB" dirty="0"/>
              <a:t>Mutation list</a:t>
            </a:r>
          </a:p>
          <a:p>
            <a:pPr lvl="1"/>
            <a:r>
              <a:rPr lang="en-GB" dirty="0"/>
              <a:t>TERT</a:t>
            </a:r>
          </a:p>
          <a:p>
            <a:pPr lvl="1"/>
            <a:r>
              <a:rPr lang="en-GB" dirty="0"/>
              <a:t>CDKN2A/B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74864B5-48A7-481A-A758-8048443E07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1" r="-1"/>
          <a:stretch/>
        </p:blipFill>
        <p:spPr>
          <a:xfrm>
            <a:off x="8845827" y="368438"/>
            <a:ext cx="2902567" cy="5618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AA3DF-3491-4561-9639-BA8088238C68}"/>
              </a:ext>
            </a:extLst>
          </p:cNvPr>
          <p:cNvSpPr txBox="1"/>
          <p:nvPr/>
        </p:nvSpPr>
        <p:spPr>
          <a:xfrm>
            <a:off x="6672470" y="5782451"/>
            <a:ext cx="207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Maas et al JCO 2021</a:t>
            </a:r>
          </a:p>
        </p:txBody>
      </p:sp>
    </p:spTree>
    <p:extLst>
      <p:ext uri="{BB962C8B-B14F-4D97-AF65-F5344CB8AC3E}">
        <p14:creationId xmlns:p14="http://schemas.microsoft.com/office/powerpoint/2010/main" val="13383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Indications for 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Primary</a:t>
            </a:r>
          </a:p>
          <a:p>
            <a:pPr lvl="1"/>
            <a:r>
              <a:rPr lang="en-GB" dirty="0"/>
              <a:t>ONSMs</a:t>
            </a:r>
          </a:p>
          <a:p>
            <a:r>
              <a:rPr lang="en-GB" dirty="0"/>
              <a:t>Adjuvant</a:t>
            </a:r>
          </a:p>
          <a:p>
            <a:pPr lvl="1"/>
            <a:r>
              <a:rPr lang="en-GB" dirty="0"/>
              <a:t>Any Grade 3 tumour</a:t>
            </a:r>
          </a:p>
          <a:p>
            <a:pPr lvl="1"/>
            <a:r>
              <a:rPr lang="en-GB" dirty="0"/>
              <a:t>Grade 2+ and intermediate or high MRS</a:t>
            </a:r>
          </a:p>
          <a:p>
            <a:r>
              <a:rPr lang="en-GB" dirty="0"/>
              <a:t>Recurrent </a:t>
            </a:r>
          </a:p>
          <a:p>
            <a:pPr lvl="1"/>
            <a:r>
              <a:rPr lang="en-GB" dirty="0"/>
              <a:t>Grade 2+ (usually as adjuvant to resection)</a:t>
            </a:r>
          </a:p>
          <a:p>
            <a:pPr lvl="1"/>
            <a:r>
              <a:rPr lang="en-GB" dirty="0"/>
              <a:t>Grade 1 if not </a:t>
            </a:r>
            <a:r>
              <a:rPr lang="en-GB" dirty="0" err="1"/>
              <a:t>resectable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5124" name="Picture 4" descr="A fool with a tool...(or why fads fail)">
            <a:extLst>
              <a:ext uri="{FF2B5EF4-FFF2-40B4-BE49-F238E27FC236}">
                <a16:creationId xmlns:a16="http://schemas.microsoft.com/office/drawing/2014/main" id="{47BCE463-086D-45B5-A652-374A7FAF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78" y="1948294"/>
            <a:ext cx="3810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C9F267-BDEE-49B9-A9B7-54E8E8F36E75}"/>
              </a:ext>
            </a:extLst>
          </p:cNvPr>
          <p:cNvSpPr txBox="1"/>
          <p:nvPr/>
        </p:nvSpPr>
        <p:spPr>
          <a:xfrm>
            <a:off x="7739270" y="4048539"/>
            <a:ext cx="373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“A fool with a tool is still a fool”</a:t>
            </a:r>
          </a:p>
          <a:p>
            <a:pPr algn="r"/>
            <a:r>
              <a:rPr lang="en-GB" dirty="0"/>
              <a:t>Brady Gooch</a:t>
            </a:r>
          </a:p>
        </p:txBody>
      </p:sp>
    </p:spTree>
    <p:extLst>
      <p:ext uri="{BB962C8B-B14F-4D97-AF65-F5344CB8AC3E}">
        <p14:creationId xmlns:p14="http://schemas.microsoft.com/office/powerpoint/2010/main" val="27073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Sinus related meningioma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8826" cy="4351338"/>
          </a:xfrm>
        </p:spPr>
        <p:txBody>
          <a:bodyPr/>
          <a:lstStyle/>
          <a:p>
            <a:r>
              <a:rPr lang="en-GB" dirty="0"/>
              <a:t>Sinus is nothing more than 3 </a:t>
            </a:r>
            <a:r>
              <a:rPr lang="en-GB" dirty="0" err="1"/>
              <a:t>dural</a:t>
            </a:r>
            <a:r>
              <a:rPr lang="en-GB" dirty="0"/>
              <a:t> surfaces – no muscle, no valves</a:t>
            </a:r>
          </a:p>
          <a:p>
            <a:r>
              <a:rPr lang="en-GB" dirty="0"/>
              <a:t>Sinus meningioma can cause associated thrombosis and occlusion</a:t>
            </a:r>
          </a:p>
          <a:p>
            <a:pPr lvl="1"/>
            <a:r>
              <a:rPr lang="en-GB" dirty="0"/>
              <a:t>If sinus is patent – impossible to get Simpson 1 or 2 resection!</a:t>
            </a:r>
          </a:p>
          <a:p>
            <a:r>
              <a:rPr lang="en-GB" dirty="0"/>
              <a:t>Radiotherapy narrows the sinuses – venous outflow headache, ICP, </a:t>
            </a:r>
            <a:r>
              <a:rPr lang="en-GB" dirty="0" err="1"/>
              <a:t>papilloedema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9C215EF-FEB5-4A82-98E4-51BEA5F92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617" y="1825625"/>
            <a:ext cx="3772534" cy="36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Pregnancy &amp; Meningioma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Potentially an issue for two reasons</a:t>
            </a:r>
          </a:p>
          <a:p>
            <a:pPr lvl="1"/>
            <a:r>
              <a:rPr lang="en-GB" dirty="0"/>
              <a:t>Functioning </a:t>
            </a:r>
            <a:r>
              <a:rPr lang="en-GB" dirty="0" err="1"/>
              <a:t>PgR</a:t>
            </a:r>
            <a:r>
              <a:rPr lang="en-GB" dirty="0"/>
              <a:t> receptors</a:t>
            </a:r>
          </a:p>
          <a:p>
            <a:pPr lvl="1"/>
            <a:r>
              <a:rPr lang="en-GB" dirty="0"/>
              <a:t>Sensitivity to cerebral blood volume</a:t>
            </a:r>
          </a:p>
          <a:p>
            <a:pPr lvl="1"/>
            <a:endParaRPr lang="en-GB" dirty="0"/>
          </a:p>
          <a:p>
            <a:r>
              <a:rPr lang="en-GB" dirty="0"/>
              <a:t>I worry much less for an irradiated tumour</a:t>
            </a:r>
          </a:p>
          <a:p>
            <a:pPr lvl="1"/>
            <a:r>
              <a:rPr lang="en-GB" dirty="0"/>
              <a:t>2 ladies with ONSMs</a:t>
            </a:r>
          </a:p>
          <a:p>
            <a:pPr lvl="1"/>
            <a:r>
              <a:rPr lang="en-GB" dirty="0"/>
              <a:t>1 with a recurrent convexity meningioma (pregnancy was after RT)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0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Selumetinib</a:t>
            </a:r>
            <a:r>
              <a:rPr lang="en-GB" dirty="0"/>
              <a:t> (AZD6244) and NF1/2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Inhibitor of MEK 1 &amp; 2 - inhibits downstream MAP kinase pathway</a:t>
            </a:r>
          </a:p>
          <a:p>
            <a:r>
              <a:rPr lang="en-GB" dirty="0"/>
              <a:t>Efficacy in meningioma bearing NF1 mutation</a:t>
            </a:r>
          </a:p>
          <a:p>
            <a:pPr lvl="1"/>
            <a:r>
              <a:rPr lang="en-GB" dirty="0"/>
              <a:t>Germline (licensed for plexiform neurofibroma in TYA)</a:t>
            </a:r>
          </a:p>
          <a:p>
            <a:pPr lvl="1"/>
            <a:r>
              <a:rPr lang="en-GB" dirty="0"/>
              <a:t>Sporadic (ask for TSO500!)</a:t>
            </a:r>
          </a:p>
          <a:p>
            <a:pPr lvl="1"/>
            <a:endParaRPr lang="en-GB" dirty="0"/>
          </a:p>
          <a:p>
            <a:r>
              <a:rPr lang="en-GB" dirty="0"/>
              <a:t>Early signs of efficacy in NF2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7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Should we be primary agnostic in SRS?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5087636" cy="4851400"/>
          </a:xfrm>
        </p:spPr>
        <p:txBody>
          <a:bodyPr/>
          <a:lstStyle/>
          <a:p>
            <a:r>
              <a:rPr lang="en-GB" dirty="0"/>
              <a:t>Decisions on mx made on PS, volume and multiplicity of lesions</a:t>
            </a:r>
          </a:p>
          <a:p>
            <a:r>
              <a:rPr lang="en-GB" dirty="0"/>
              <a:t>Naive to think of OS benefit for one met and NPFS benefit for 1+ met</a:t>
            </a:r>
          </a:p>
          <a:p>
            <a:r>
              <a:rPr lang="en-GB" dirty="0"/>
              <a:t>In era of TKI’s landscape has shifted significantly</a:t>
            </a:r>
          </a:p>
          <a:p>
            <a:r>
              <a:rPr lang="en-GB" dirty="0"/>
              <a:t>From </a:t>
            </a:r>
            <a:r>
              <a:rPr lang="en-GB" dirty="0" err="1"/>
              <a:t>Rubino</a:t>
            </a:r>
            <a:r>
              <a:rPr lang="en-GB" dirty="0"/>
              <a:t> et al (Duke) 2022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7495EC-686A-4B7A-956C-BBE447C64689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512" y="957965"/>
            <a:ext cx="5731510" cy="5040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74DBA2-8DCB-40E1-A535-41B2C5EFD8A8}"/>
              </a:ext>
            </a:extLst>
          </p:cNvPr>
          <p:cNvSpPr txBox="1"/>
          <p:nvPr/>
        </p:nvSpPr>
        <p:spPr>
          <a:xfrm>
            <a:off x="10781894" y="762236"/>
            <a:ext cx="86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Lung</a:t>
            </a:r>
          </a:p>
        </p:txBody>
      </p:sp>
    </p:spTree>
    <p:extLst>
      <p:ext uri="{BB962C8B-B14F-4D97-AF65-F5344CB8AC3E}">
        <p14:creationId xmlns:p14="http://schemas.microsoft.com/office/powerpoint/2010/main" val="35646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&amp;M Plain Candy at Low Prices Online Candy Store">
            <a:extLst>
              <a:ext uri="{FF2B5EF4-FFF2-40B4-BE49-F238E27FC236}">
                <a16:creationId xmlns:a16="http://schemas.microsoft.com/office/drawing/2014/main" id="{F13A76FF-DD52-4D15-9C8C-976EE61F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15" y="1179580"/>
            <a:ext cx="5966170" cy="44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4D78E0-9F6D-40A7-A74E-6D663DF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and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7EB-377A-4CB0-B84E-1EB6A1C3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A55004-F1EB-4AD5-B0A5-CB95166644F9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FB4F5B5F-D507-465E-A04E-1862B3FF4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7D2A3BA2-D753-4140-BC5B-EECE9F167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B0F7AE-29A2-415B-A207-288854DB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0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Should we be primary agnostic in SRS?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5087636" cy="4851400"/>
          </a:xfrm>
        </p:spPr>
        <p:txBody>
          <a:bodyPr/>
          <a:lstStyle/>
          <a:p>
            <a:r>
              <a:rPr lang="en-GB" dirty="0"/>
              <a:t>Decisions on mx made on PS, volume and multiplicity of lesions</a:t>
            </a:r>
          </a:p>
          <a:p>
            <a:r>
              <a:rPr lang="en-GB" dirty="0"/>
              <a:t>Naive to think of OS benefit for one met and NPFS benefit for 1+ met</a:t>
            </a:r>
          </a:p>
          <a:p>
            <a:r>
              <a:rPr lang="en-GB" dirty="0"/>
              <a:t>In era of TKI’s landscape has shifted significantly</a:t>
            </a:r>
          </a:p>
          <a:p>
            <a:r>
              <a:rPr lang="en-GB" dirty="0"/>
              <a:t>From </a:t>
            </a:r>
            <a:r>
              <a:rPr lang="en-GB" dirty="0" err="1"/>
              <a:t>Rubino</a:t>
            </a:r>
            <a:r>
              <a:rPr lang="en-GB" dirty="0"/>
              <a:t> et al (Duke) 2022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74DBA2-8DCB-40E1-A535-41B2C5EFD8A8}"/>
              </a:ext>
            </a:extLst>
          </p:cNvPr>
          <p:cNvSpPr txBox="1"/>
          <p:nvPr/>
        </p:nvSpPr>
        <p:spPr>
          <a:xfrm>
            <a:off x="10853075" y="912427"/>
            <a:ext cx="86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Breast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BEB99F-AF4F-4592-97AE-7EBB4F881F6A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988" y="1281759"/>
            <a:ext cx="5731510" cy="40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Should we be primary agnostic in SRS?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5087636" cy="4851400"/>
          </a:xfrm>
        </p:spPr>
        <p:txBody>
          <a:bodyPr/>
          <a:lstStyle/>
          <a:p>
            <a:r>
              <a:rPr lang="en-GB" dirty="0"/>
              <a:t>Decisions on mx made on PS, volume and multiplicity of lesions</a:t>
            </a:r>
          </a:p>
          <a:p>
            <a:r>
              <a:rPr lang="en-GB" dirty="0"/>
              <a:t>Naive to think of OS benefit for one met and NPFS benefit for 1+ met</a:t>
            </a:r>
          </a:p>
          <a:p>
            <a:r>
              <a:rPr lang="en-GB" dirty="0"/>
              <a:t>In era of TKI’s landscape has shifted significantly</a:t>
            </a:r>
          </a:p>
          <a:p>
            <a:r>
              <a:rPr lang="en-GB" dirty="0"/>
              <a:t>From </a:t>
            </a:r>
            <a:r>
              <a:rPr lang="en-GB" dirty="0" err="1"/>
              <a:t>Rubino</a:t>
            </a:r>
            <a:r>
              <a:rPr lang="en-GB" dirty="0"/>
              <a:t> et al (Duke) 2022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74DBA2-8DCB-40E1-A535-41B2C5EFD8A8}"/>
              </a:ext>
            </a:extLst>
          </p:cNvPr>
          <p:cNvSpPr txBox="1"/>
          <p:nvPr/>
        </p:nvSpPr>
        <p:spPr>
          <a:xfrm>
            <a:off x="10515600" y="912427"/>
            <a:ext cx="120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Melanoma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E6B198-0F0A-47A9-AC37-C8388024BB3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791" y="1281759"/>
            <a:ext cx="5731510" cy="4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Should we be primary agnostic in SRS?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5087636" cy="4851400"/>
          </a:xfrm>
        </p:spPr>
        <p:txBody>
          <a:bodyPr/>
          <a:lstStyle/>
          <a:p>
            <a:r>
              <a:rPr lang="en-GB" dirty="0"/>
              <a:t>Decisions on mx made on PS, volume and multiplicity of lesions</a:t>
            </a:r>
          </a:p>
          <a:p>
            <a:r>
              <a:rPr lang="en-GB" dirty="0"/>
              <a:t>Naive to think of OS benefit for one met and NPFS benefit for 1+ met</a:t>
            </a:r>
          </a:p>
          <a:p>
            <a:r>
              <a:rPr lang="en-GB" dirty="0"/>
              <a:t>In era of TKI’s landscape has shifted significantly</a:t>
            </a:r>
          </a:p>
          <a:p>
            <a:r>
              <a:rPr lang="en-GB" dirty="0"/>
              <a:t>From </a:t>
            </a:r>
            <a:r>
              <a:rPr lang="en-GB" dirty="0" err="1"/>
              <a:t>Rubino</a:t>
            </a:r>
            <a:r>
              <a:rPr lang="en-GB" dirty="0"/>
              <a:t> et al (Duke) 2022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74DBA2-8DCB-40E1-A535-41B2C5EFD8A8}"/>
              </a:ext>
            </a:extLst>
          </p:cNvPr>
          <p:cNvSpPr txBox="1"/>
          <p:nvPr/>
        </p:nvSpPr>
        <p:spPr>
          <a:xfrm>
            <a:off x="10458108" y="912427"/>
            <a:ext cx="12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Renal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532FD2-EDFA-42EB-AD9F-C075B851323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120" y="1339546"/>
            <a:ext cx="5731510" cy="43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ALK hunting in lung cancer with 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5087636" cy="4851400"/>
          </a:xfrm>
        </p:spPr>
        <p:txBody>
          <a:bodyPr/>
          <a:lstStyle/>
          <a:p>
            <a:r>
              <a:rPr lang="en-GB" dirty="0"/>
              <a:t>4% of lung cancers</a:t>
            </a:r>
          </a:p>
          <a:p>
            <a:r>
              <a:rPr lang="en-GB" dirty="0"/>
              <a:t>Common to have multiple BMs at presentation</a:t>
            </a:r>
          </a:p>
          <a:p>
            <a:r>
              <a:rPr lang="en-GB" dirty="0"/>
              <a:t>Excellent response to combinations of TKI and SRS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5EB3BE9-FC00-424F-9ADB-BF46655B066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56" y="1325563"/>
            <a:ext cx="6486030" cy="35311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A53CDD-E095-4525-831B-5FC066FB960A}"/>
              </a:ext>
            </a:extLst>
          </p:cNvPr>
          <p:cNvSpPr/>
          <p:nvPr/>
        </p:nvSpPr>
        <p:spPr>
          <a:xfrm>
            <a:off x="5667090" y="4062783"/>
            <a:ext cx="5694467" cy="334003"/>
          </a:xfrm>
          <a:prstGeom prst="round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UK NHS commissioned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9" y="1325563"/>
            <a:ext cx="11385755" cy="4851400"/>
          </a:xfrm>
        </p:spPr>
        <p:txBody>
          <a:bodyPr/>
          <a:lstStyle/>
          <a:p>
            <a:r>
              <a:rPr lang="en-GB" b="1" dirty="0"/>
              <a:t>Agnostic</a:t>
            </a:r>
            <a:r>
              <a:rPr lang="en-GB" dirty="0"/>
              <a:t> to primary – max volume 20cc</a:t>
            </a:r>
          </a:p>
          <a:p>
            <a:r>
              <a:rPr lang="en-GB" dirty="0"/>
              <a:t>Controlled or controllable extracranial disease</a:t>
            </a:r>
          </a:p>
          <a:p>
            <a:r>
              <a:rPr lang="en-GB" dirty="0"/>
              <a:t>Survival &gt;6 months if CNS disease controlled</a:t>
            </a:r>
          </a:p>
          <a:p>
            <a:r>
              <a:rPr lang="en-GB" dirty="0"/>
              <a:t>Known primary (histology)</a:t>
            </a:r>
          </a:p>
          <a:p>
            <a:r>
              <a:rPr lang="en-GB" dirty="0"/>
              <a:t>KPS &gt;70</a:t>
            </a:r>
          </a:p>
          <a:p>
            <a:r>
              <a:rPr lang="en-GB" dirty="0"/>
              <a:t>Staging and MRI within 3m</a:t>
            </a:r>
          </a:p>
          <a:p>
            <a:r>
              <a:rPr lang="en-GB" dirty="0"/>
              <a:t>No cranial RT in last 3 months</a:t>
            </a:r>
          </a:p>
          <a:p>
            <a:r>
              <a:rPr lang="en-GB" dirty="0"/>
              <a:t>PO-SRS not commissioned through lack of evidence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2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BD0-669E-B111-C2A3-4DBA78AA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Nuanced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5563-404F-5C7B-D925-21DAAAE1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325563"/>
            <a:ext cx="4545566" cy="4851400"/>
          </a:xfrm>
        </p:spPr>
        <p:txBody>
          <a:bodyPr/>
          <a:lstStyle/>
          <a:p>
            <a:r>
              <a:rPr lang="en-GB" dirty="0"/>
              <a:t>Extended criteria – SRS can be used in any patient when immunotherapy is being considered</a:t>
            </a:r>
          </a:p>
          <a:p>
            <a:endParaRPr lang="en-GB" dirty="0"/>
          </a:p>
          <a:p>
            <a:r>
              <a:rPr lang="en-GB" dirty="0"/>
              <a:t>Where combined surgery and SRS are to be offered, we deliver SRS first unless target is within local volume of the disease to be resected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8FD230-D297-89DE-B4A0-E60CED21B046}"/>
              </a:ext>
            </a:extLst>
          </p:cNvPr>
          <p:cNvGrpSpPr/>
          <p:nvPr/>
        </p:nvGrpSpPr>
        <p:grpSpPr>
          <a:xfrm>
            <a:off x="58992" y="6151783"/>
            <a:ext cx="12074016" cy="679075"/>
            <a:chOff x="58992" y="6151783"/>
            <a:chExt cx="12074016" cy="679075"/>
          </a:xfrm>
        </p:grpSpPr>
        <p:pic>
          <p:nvPicPr>
            <p:cNvPr id="5" name="Picture 2" descr="Stakeholder Management | Vuelio">
              <a:extLst>
                <a:ext uri="{FF2B5EF4-FFF2-40B4-BE49-F238E27FC236}">
                  <a16:creationId xmlns:a16="http://schemas.microsoft.com/office/drawing/2014/main" id="{A38B3465-9449-C5EC-CC35-58698BB52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2" y="6200758"/>
              <a:ext cx="2566219" cy="608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University of Cambridge – Crown Education">
              <a:extLst>
                <a:ext uri="{FF2B5EF4-FFF2-40B4-BE49-F238E27FC236}">
                  <a16:creationId xmlns:a16="http://schemas.microsoft.com/office/drawing/2014/main" id="{F1592D26-7AA4-906F-5898-E59DE217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83331" y="6151783"/>
              <a:ext cx="2949677" cy="67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73167C-2BCD-A906-2DCF-621B3BC2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190946"/>
              <a:ext cx="2664542" cy="62770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DBA095E-7EEB-4518-B942-3DC847FB1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084" y="1391953"/>
            <a:ext cx="7068218" cy="41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1011</Words>
  <Application>Microsoft Office PowerPoint</Application>
  <PresentationFormat>Widescreen</PresentationFormat>
  <Paragraphs>183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BlinkMacSystemFont</vt:lpstr>
      <vt:lpstr>Calibri</vt:lpstr>
      <vt:lpstr>Calibri Light</vt:lpstr>
      <vt:lpstr>Roboto</vt:lpstr>
      <vt:lpstr>Office Theme</vt:lpstr>
      <vt:lpstr>Mets &amp; Meningioma</vt:lpstr>
      <vt:lpstr>Overview (mets)</vt:lpstr>
      <vt:lpstr>Should we be primary agnostic in SRS?</vt:lpstr>
      <vt:lpstr>Should we be primary agnostic in SRS?</vt:lpstr>
      <vt:lpstr>Should we be primary agnostic in SRS?</vt:lpstr>
      <vt:lpstr>Should we be primary agnostic in SRS?</vt:lpstr>
      <vt:lpstr>ALK hunting in lung cancer with SRS</vt:lpstr>
      <vt:lpstr>UK NHS commissioned indications</vt:lpstr>
      <vt:lpstr>Nuanced management</vt:lpstr>
      <vt:lpstr>Dural mets and LMD</vt:lpstr>
      <vt:lpstr>PORT</vt:lpstr>
      <vt:lpstr>Dural metastases</vt:lpstr>
      <vt:lpstr>Our mets protocol</vt:lpstr>
      <vt:lpstr>Brainstem SRS</vt:lpstr>
      <vt:lpstr>Brainstem SRS response</vt:lpstr>
      <vt:lpstr>Brainstem SRS response</vt:lpstr>
      <vt:lpstr>Brainstem SRS response</vt:lpstr>
      <vt:lpstr>Brainstem SRS response</vt:lpstr>
      <vt:lpstr>Brainstem SRS response</vt:lpstr>
      <vt:lpstr>CCA for difficult response assessments</vt:lpstr>
      <vt:lpstr>CCA vs Perfusion</vt:lpstr>
      <vt:lpstr>Large brain mets</vt:lpstr>
      <vt:lpstr>Overview (meningioma)</vt:lpstr>
      <vt:lpstr>Simpson Score</vt:lpstr>
      <vt:lpstr>Meningioma risk score</vt:lpstr>
      <vt:lpstr>Indications for RT</vt:lpstr>
      <vt:lpstr>Sinus related meningioma</vt:lpstr>
      <vt:lpstr>Pregnancy &amp; Meningioma</vt:lpstr>
      <vt:lpstr>Selumetinib (AZD6244) and NF1/2</vt:lpstr>
      <vt:lpstr>Thanks and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 and meningioma</dc:title>
  <dc:creator>Raj Jena</dc:creator>
  <cp:lastModifiedBy>Raj Jena</cp:lastModifiedBy>
  <cp:revision>9</cp:revision>
  <dcterms:created xsi:type="dcterms:W3CDTF">2024-04-21T18:44:04Z</dcterms:created>
  <dcterms:modified xsi:type="dcterms:W3CDTF">2024-04-22T07:24:49Z</dcterms:modified>
</cp:coreProperties>
</file>