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62" r:id="rId4"/>
    <p:sldId id="260" r:id="rId5"/>
    <p:sldId id="261" r:id="rId6"/>
    <p:sldId id="271" r:id="rId7"/>
    <p:sldId id="265" r:id="rId8"/>
    <p:sldId id="269" r:id="rId9"/>
    <p:sldId id="267" r:id="rId10"/>
    <p:sldId id="268" r:id="rId11"/>
    <p:sldId id="263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A63"/>
    <a:srgbClr val="003E66"/>
    <a:srgbClr val="339966"/>
    <a:srgbClr val="008080"/>
    <a:srgbClr val="006666"/>
    <a:srgbClr val="003C50"/>
    <a:srgbClr val="007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491c9bb877ddc2e" providerId="LiveId" clId="{C9175168-0DC3-468B-B84C-AAFB03B7A226}"/>
    <pc:docChg chg="undo custSel addSld delSld modSld sldOrd">
      <pc:chgData name="" userId="5491c9bb877ddc2e" providerId="LiveId" clId="{C9175168-0DC3-468B-B84C-AAFB03B7A226}" dt="2023-12-10T11:00:11.745" v="303" actId="14861"/>
      <pc:docMkLst>
        <pc:docMk/>
      </pc:docMkLst>
      <pc:sldChg chg="del">
        <pc:chgData name="" userId="5491c9bb877ddc2e" providerId="LiveId" clId="{C9175168-0DC3-468B-B84C-AAFB03B7A226}" dt="2023-12-10T10:09:01.655" v="24" actId="2696"/>
        <pc:sldMkLst>
          <pc:docMk/>
          <pc:sldMk cId="1848515692" sldId="257"/>
        </pc:sldMkLst>
      </pc:sldChg>
      <pc:sldChg chg="addSp delSp modSp delAnim">
        <pc:chgData name="" userId="5491c9bb877ddc2e" providerId="LiveId" clId="{C9175168-0DC3-468B-B84C-AAFB03B7A226}" dt="2023-12-10T09:57:01.609" v="7" actId="1440"/>
        <pc:sldMkLst>
          <pc:docMk/>
          <pc:sldMk cId="1025508936" sldId="260"/>
        </pc:sldMkLst>
        <pc:picChg chg="del">
          <ac:chgData name="" userId="5491c9bb877ddc2e" providerId="LiveId" clId="{C9175168-0DC3-468B-B84C-AAFB03B7A226}" dt="2023-12-10T09:56:27.258" v="0" actId="478"/>
          <ac:picMkLst>
            <pc:docMk/>
            <pc:sldMk cId="1025508936" sldId="260"/>
            <ac:picMk id="2" creationId="{3B918888-5166-4094-919E-64219EA07CEB}"/>
          </ac:picMkLst>
        </pc:picChg>
        <pc:picChg chg="add mod">
          <ac:chgData name="" userId="5491c9bb877ddc2e" providerId="LiveId" clId="{C9175168-0DC3-468B-B84C-AAFB03B7A226}" dt="2023-12-10T09:57:01.609" v="7" actId="1440"/>
          <ac:picMkLst>
            <pc:docMk/>
            <pc:sldMk cId="1025508936" sldId="260"/>
            <ac:picMk id="3" creationId="{B30752B3-237D-4AC5-A570-FA82126F8933}"/>
          </ac:picMkLst>
        </pc:picChg>
        <pc:picChg chg="del">
          <ac:chgData name="" userId="5491c9bb877ddc2e" providerId="LiveId" clId="{C9175168-0DC3-468B-B84C-AAFB03B7A226}" dt="2023-12-10T09:56:28.415" v="1" actId="478"/>
          <ac:picMkLst>
            <pc:docMk/>
            <pc:sldMk cId="1025508936" sldId="260"/>
            <ac:picMk id="4" creationId="{7C03CCC3-3BEF-437D-BCE1-14A1FA4227CD}"/>
          </ac:picMkLst>
        </pc:picChg>
      </pc:sldChg>
      <pc:sldChg chg="addSp delSp modSp">
        <pc:chgData name="" userId="5491c9bb877ddc2e" providerId="LiveId" clId="{C9175168-0DC3-468B-B84C-AAFB03B7A226}" dt="2023-12-10T10:00:24.897" v="14" actId="1440"/>
        <pc:sldMkLst>
          <pc:docMk/>
          <pc:sldMk cId="1963851140" sldId="261"/>
        </pc:sldMkLst>
        <pc:picChg chg="del">
          <ac:chgData name="" userId="5491c9bb877ddc2e" providerId="LiveId" clId="{C9175168-0DC3-468B-B84C-AAFB03B7A226}" dt="2023-12-10T09:57:07.073" v="8" actId="478"/>
          <ac:picMkLst>
            <pc:docMk/>
            <pc:sldMk cId="1963851140" sldId="261"/>
            <ac:picMk id="2" creationId="{1DA74E77-57E3-45F8-A1AD-AAC4D4F4ACBD}"/>
          </ac:picMkLst>
        </pc:picChg>
        <pc:picChg chg="add mod">
          <ac:chgData name="" userId="5491c9bb877ddc2e" providerId="LiveId" clId="{C9175168-0DC3-468B-B84C-AAFB03B7A226}" dt="2023-12-10T10:00:24.897" v="14" actId="1440"/>
          <ac:picMkLst>
            <pc:docMk/>
            <pc:sldMk cId="1963851140" sldId="261"/>
            <ac:picMk id="3" creationId="{4B83E788-21B4-4E67-AC20-16C779FF7EAB}"/>
          </ac:picMkLst>
        </pc:picChg>
      </pc:sldChg>
      <pc:sldChg chg="addSp modSp ord">
        <pc:chgData name="" userId="5491c9bb877ddc2e" providerId="LiveId" clId="{C9175168-0DC3-468B-B84C-AAFB03B7A226}" dt="2023-12-10T10:10:09.873" v="53" actId="14861"/>
        <pc:sldMkLst>
          <pc:docMk/>
          <pc:sldMk cId="3969137810" sldId="262"/>
        </pc:sldMkLst>
        <pc:spChg chg="add mod">
          <ac:chgData name="" userId="5491c9bb877ddc2e" providerId="LiveId" clId="{C9175168-0DC3-468B-B84C-AAFB03B7A226}" dt="2023-12-10T10:10:09.873" v="53" actId="14861"/>
          <ac:spMkLst>
            <pc:docMk/>
            <pc:sldMk cId="3969137810" sldId="262"/>
            <ac:spMk id="3" creationId="{E517A0F8-E3BD-489E-A8BF-13A82D02B992}"/>
          </ac:spMkLst>
        </pc:spChg>
        <pc:spChg chg="add mod">
          <ac:chgData name="" userId="5491c9bb877ddc2e" providerId="LiveId" clId="{C9175168-0DC3-468B-B84C-AAFB03B7A226}" dt="2023-12-10T10:10:09.873" v="53" actId="14861"/>
          <ac:spMkLst>
            <pc:docMk/>
            <pc:sldMk cId="3969137810" sldId="262"/>
            <ac:spMk id="4" creationId="{CAA0091E-DD87-4222-B161-2A53D56947CF}"/>
          </ac:spMkLst>
        </pc:spChg>
        <pc:spChg chg="add mod">
          <ac:chgData name="" userId="5491c9bb877ddc2e" providerId="LiveId" clId="{C9175168-0DC3-468B-B84C-AAFB03B7A226}" dt="2023-12-10T10:10:09.873" v="53" actId="14861"/>
          <ac:spMkLst>
            <pc:docMk/>
            <pc:sldMk cId="3969137810" sldId="262"/>
            <ac:spMk id="5" creationId="{DBA64287-CFA5-4F6D-8224-E8C899C4A8E9}"/>
          </ac:spMkLst>
        </pc:spChg>
        <pc:spChg chg="add mod">
          <ac:chgData name="" userId="5491c9bb877ddc2e" providerId="LiveId" clId="{C9175168-0DC3-468B-B84C-AAFB03B7A226}" dt="2023-12-10T10:10:09.873" v="53" actId="14861"/>
          <ac:spMkLst>
            <pc:docMk/>
            <pc:sldMk cId="3969137810" sldId="262"/>
            <ac:spMk id="6" creationId="{DAB7BA5D-8A5E-4811-8CF5-03035335C0F6}"/>
          </ac:spMkLst>
        </pc:spChg>
        <pc:spChg chg="add mod">
          <ac:chgData name="" userId="5491c9bb877ddc2e" providerId="LiveId" clId="{C9175168-0DC3-468B-B84C-AAFB03B7A226}" dt="2023-12-10T10:10:09.873" v="53" actId="14861"/>
          <ac:spMkLst>
            <pc:docMk/>
            <pc:sldMk cId="3969137810" sldId="262"/>
            <ac:spMk id="7" creationId="{5DC5B698-E50C-4E9D-98EE-61A342456CE8}"/>
          </ac:spMkLst>
        </pc:spChg>
      </pc:sldChg>
      <pc:sldChg chg="addSp delSp modSp">
        <pc:chgData name="" userId="5491c9bb877ddc2e" providerId="LiveId" clId="{C9175168-0DC3-468B-B84C-AAFB03B7A226}" dt="2023-12-10T10:11:42.494" v="58" actId="167"/>
        <pc:sldMkLst>
          <pc:docMk/>
          <pc:sldMk cId="3553741996" sldId="265"/>
        </pc:sldMkLst>
        <pc:spChg chg="add mod ord">
          <ac:chgData name="" userId="5491c9bb877ddc2e" providerId="LiveId" clId="{C9175168-0DC3-468B-B84C-AAFB03B7A226}" dt="2023-12-10T10:11:42.494" v="58" actId="167"/>
          <ac:spMkLst>
            <pc:docMk/>
            <pc:sldMk cId="3553741996" sldId="265"/>
            <ac:spMk id="2" creationId="{5B0B0EC6-3B74-4D0B-8903-FB62C8D97EEC}"/>
          </ac:spMkLst>
        </pc:spChg>
        <pc:grpChg chg="add">
          <ac:chgData name="" userId="5491c9bb877ddc2e" providerId="LiveId" clId="{C9175168-0DC3-468B-B84C-AAFB03B7A226}" dt="2023-12-10T10:10:58.745" v="54"/>
          <ac:grpSpMkLst>
            <pc:docMk/>
            <pc:sldMk cId="3553741996" sldId="265"/>
            <ac:grpSpMk id="3" creationId="{AC71DA19-DCF8-45DD-BF68-7873021EEA22}"/>
          </ac:grpSpMkLst>
        </pc:grpChg>
        <pc:picChg chg="del">
          <ac:chgData name="" userId="5491c9bb877ddc2e" providerId="LiveId" clId="{C9175168-0DC3-468B-B84C-AAFB03B7A226}" dt="2023-12-10T10:04:50.286" v="15" actId="478"/>
          <ac:picMkLst>
            <pc:docMk/>
            <pc:sldMk cId="3553741996" sldId="265"/>
            <ac:picMk id="1026" creationId="{AAEE82AA-3863-4292-9715-3DBBAAF6B3D4}"/>
          </ac:picMkLst>
        </pc:picChg>
      </pc:sldChg>
      <pc:sldChg chg="addSp delSp modSp add del">
        <pc:chgData name="" userId="5491c9bb877ddc2e" providerId="LiveId" clId="{C9175168-0DC3-468B-B84C-AAFB03B7A226}" dt="2023-12-10T10:08:24.755" v="22" actId="2696"/>
        <pc:sldMkLst>
          <pc:docMk/>
          <pc:sldMk cId="815783131" sldId="266"/>
        </pc:sldMkLst>
        <pc:grpChg chg="del">
          <ac:chgData name="" userId="5491c9bb877ddc2e" providerId="LiveId" clId="{C9175168-0DC3-468B-B84C-AAFB03B7A226}" dt="2023-12-10T10:05:44.218" v="17" actId="478"/>
          <ac:grpSpMkLst>
            <pc:docMk/>
            <pc:sldMk cId="815783131" sldId="266"/>
            <ac:grpSpMk id="6" creationId="{03758F3E-D821-456E-99A8-AAB078989E87}"/>
          </ac:grpSpMkLst>
        </pc:grpChg>
        <pc:grpChg chg="add mod">
          <ac:chgData name="" userId="5491c9bb877ddc2e" providerId="LiveId" clId="{C9175168-0DC3-468B-B84C-AAFB03B7A226}" dt="2023-12-10T10:06:04.663" v="19" actId="1076"/>
          <ac:grpSpMkLst>
            <pc:docMk/>
            <pc:sldMk cId="815783131" sldId="266"/>
            <ac:grpSpMk id="12" creationId="{BEE0B858-335D-42A9-A685-E29C4A3237CA}"/>
          </ac:grpSpMkLst>
        </pc:grpChg>
      </pc:sldChg>
      <pc:sldChg chg="addSp delSp modSp add ord">
        <pc:chgData name="" userId="5491c9bb877ddc2e" providerId="LiveId" clId="{C9175168-0DC3-468B-B84C-AAFB03B7A226}" dt="2023-12-10T10:17:17.348" v="75"/>
        <pc:sldMkLst>
          <pc:docMk/>
          <pc:sldMk cId="3398912141" sldId="267"/>
        </pc:sldMkLst>
        <pc:spChg chg="del">
          <ac:chgData name="" userId="5491c9bb877ddc2e" providerId="LiveId" clId="{C9175168-0DC3-468B-B84C-AAFB03B7A226}" dt="2023-12-10T10:16:21.984" v="71" actId="478"/>
          <ac:spMkLst>
            <pc:docMk/>
            <pc:sldMk cId="3398912141" sldId="267"/>
            <ac:spMk id="3" creationId="{5D2A6484-9B9C-4A9A-8764-1CF34AB6FD7C}"/>
          </ac:spMkLst>
        </pc:spChg>
        <pc:grpChg chg="del">
          <ac:chgData name="" userId="5491c9bb877ddc2e" providerId="LiveId" clId="{C9175168-0DC3-468B-B84C-AAFB03B7A226}" dt="2023-12-10T10:16:26.235" v="72" actId="478"/>
          <ac:grpSpMkLst>
            <pc:docMk/>
            <pc:sldMk cId="3398912141" sldId="267"/>
            <ac:grpSpMk id="7" creationId="{150BBA6E-658B-45F5-B83E-2018856BFC19}"/>
          </ac:grpSpMkLst>
        </pc:grpChg>
        <pc:grpChg chg="mod">
          <ac:chgData name="" userId="5491c9bb877ddc2e" providerId="LiveId" clId="{C9175168-0DC3-468B-B84C-AAFB03B7A226}" dt="2023-12-10T10:16:49.897" v="73" actId="1076"/>
          <ac:grpSpMkLst>
            <pc:docMk/>
            <pc:sldMk cId="3398912141" sldId="267"/>
            <ac:grpSpMk id="12" creationId="{BEE0B858-335D-42A9-A685-E29C4A3237CA}"/>
          </ac:grpSpMkLst>
        </pc:grpChg>
        <pc:grpChg chg="add mod">
          <ac:chgData name="" userId="5491c9bb877ddc2e" providerId="LiveId" clId="{C9175168-0DC3-468B-B84C-AAFB03B7A226}" dt="2023-12-10T10:17:17.348" v="75"/>
          <ac:grpSpMkLst>
            <pc:docMk/>
            <pc:sldMk cId="3398912141" sldId="267"/>
            <ac:grpSpMk id="15" creationId="{B97EEB28-A529-4BCA-BDA2-44E6A466C34B}"/>
          </ac:grpSpMkLst>
        </pc:grpChg>
        <pc:picChg chg="del">
          <ac:chgData name="" userId="5491c9bb877ddc2e" providerId="LiveId" clId="{C9175168-0DC3-468B-B84C-AAFB03B7A226}" dt="2023-12-10T10:16:26.235" v="72" actId="478"/>
          <ac:picMkLst>
            <pc:docMk/>
            <pc:sldMk cId="3398912141" sldId="267"/>
            <ac:picMk id="10" creationId="{27C22B8E-E8A1-417B-BD25-7A2F55D8B479}"/>
          </ac:picMkLst>
        </pc:picChg>
        <pc:picChg chg="del">
          <ac:chgData name="" userId="5491c9bb877ddc2e" providerId="LiveId" clId="{C9175168-0DC3-468B-B84C-AAFB03B7A226}" dt="2023-12-10T10:16:26.235" v="72" actId="478"/>
          <ac:picMkLst>
            <pc:docMk/>
            <pc:sldMk cId="3398912141" sldId="267"/>
            <ac:picMk id="11" creationId="{36932038-F043-4C3E-9B2F-34D7D24D502C}"/>
          </ac:picMkLst>
        </pc:picChg>
        <pc:picChg chg="del">
          <ac:chgData name="" userId="5491c9bb877ddc2e" providerId="LiveId" clId="{C9175168-0DC3-468B-B84C-AAFB03B7A226}" dt="2023-12-10T10:16:26.235" v="72" actId="478"/>
          <ac:picMkLst>
            <pc:docMk/>
            <pc:sldMk cId="3398912141" sldId="267"/>
            <ac:picMk id="1028" creationId="{5FD90F26-B20B-4578-901D-8EA69FD9CF89}"/>
          </ac:picMkLst>
        </pc:picChg>
      </pc:sldChg>
      <pc:sldChg chg="addSp delSp modSp add">
        <pc:chgData name="" userId="5491c9bb877ddc2e" providerId="LiveId" clId="{C9175168-0DC3-468B-B84C-AAFB03B7A226}" dt="2023-12-10T10:15:37.633" v="69" actId="14861"/>
        <pc:sldMkLst>
          <pc:docMk/>
          <pc:sldMk cId="308010921" sldId="268"/>
        </pc:sldMkLst>
        <pc:spChg chg="del">
          <ac:chgData name="" userId="5491c9bb877ddc2e" providerId="LiveId" clId="{C9175168-0DC3-468B-B84C-AAFB03B7A226}" dt="2023-12-10T10:12:32.287" v="61" actId="478"/>
          <ac:spMkLst>
            <pc:docMk/>
            <pc:sldMk cId="308010921" sldId="268"/>
            <ac:spMk id="2" creationId="{5B0B0EC6-3B74-4D0B-8903-FB62C8D97EEC}"/>
          </ac:spMkLst>
        </pc:spChg>
        <pc:spChg chg="add del">
          <ac:chgData name="" userId="5491c9bb877ddc2e" providerId="LiveId" clId="{C9175168-0DC3-468B-B84C-AAFB03B7A226}" dt="2023-12-10T10:12:36.725" v="63"/>
          <ac:spMkLst>
            <pc:docMk/>
            <pc:sldMk cId="308010921" sldId="268"/>
            <ac:spMk id="56" creationId="{146FECE0-E429-4A05-BD54-67CB134A5569}"/>
          </ac:spMkLst>
        </pc:spChg>
        <pc:spChg chg="add del">
          <ac:chgData name="" userId="5491c9bb877ddc2e" providerId="LiveId" clId="{C9175168-0DC3-468B-B84C-AAFB03B7A226}" dt="2023-12-10T10:12:36.725" v="63"/>
          <ac:spMkLst>
            <pc:docMk/>
            <pc:sldMk cId="308010921" sldId="268"/>
            <ac:spMk id="57" creationId="{D9CE2B92-B8BE-40D0-91A6-8205098D8521}"/>
          </ac:spMkLst>
        </pc:spChg>
        <pc:spChg chg="add del">
          <ac:chgData name="" userId="5491c9bb877ddc2e" providerId="LiveId" clId="{C9175168-0DC3-468B-B84C-AAFB03B7A226}" dt="2023-12-10T10:12:36.725" v="63"/>
          <ac:spMkLst>
            <pc:docMk/>
            <pc:sldMk cId="308010921" sldId="268"/>
            <ac:spMk id="58" creationId="{EDB08A00-65B3-495B-A05E-53251665EB2D}"/>
          </ac:spMkLst>
        </pc:spChg>
        <pc:spChg chg="add del">
          <ac:chgData name="" userId="5491c9bb877ddc2e" providerId="LiveId" clId="{C9175168-0DC3-468B-B84C-AAFB03B7A226}" dt="2023-12-10T10:12:36.725" v="63"/>
          <ac:spMkLst>
            <pc:docMk/>
            <pc:sldMk cId="308010921" sldId="268"/>
            <ac:spMk id="59" creationId="{F95FE5EF-FE13-4821-9C94-7A8148492B91}"/>
          </ac:spMkLst>
        </pc:spChg>
        <pc:spChg chg="add mod">
          <ac:chgData name="" userId="5491c9bb877ddc2e" providerId="LiveId" clId="{C9175168-0DC3-468B-B84C-AAFB03B7A226}" dt="2023-12-10T10:15:37.633" v="69" actId="14861"/>
          <ac:spMkLst>
            <pc:docMk/>
            <pc:sldMk cId="308010921" sldId="268"/>
            <ac:spMk id="61" creationId="{E2D3D360-9B35-4AC2-B603-C76417A283B5}"/>
          </ac:spMkLst>
        </pc:spChg>
        <pc:spChg chg="add mod ord">
          <ac:chgData name="" userId="5491c9bb877ddc2e" providerId="LiveId" clId="{C9175168-0DC3-468B-B84C-AAFB03B7A226}" dt="2023-12-10T10:13:20.446" v="66" actId="207"/>
          <ac:spMkLst>
            <pc:docMk/>
            <pc:sldMk cId="308010921" sldId="268"/>
            <ac:spMk id="62" creationId="{B5EF6CC9-0367-4895-ACBD-72BD969911BC}"/>
          </ac:spMkLst>
        </pc:spChg>
        <pc:spChg chg="add mod">
          <ac:chgData name="" userId="5491c9bb877ddc2e" providerId="LiveId" clId="{C9175168-0DC3-468B-B84C-AAFB03B7A226}" dt="2023-12-10T10:15:37.633" v="69" actId="14861"/>
          <ac:spMkLst>
            <pc:docMk/>
            <pc:sldMk cId="308010921" sldId="268"/>
            <ac:spMk id="63" creationId="{48D07DCC-CBAB-482B-B048-9F3556450877}"/>
          </ac:spMkLst>
        </pc:spChg>
        <pc:spChg chg="add mod">
          <ac:chgData name="" userId="5491c9bb877ddc2e" providerId="LiveId" clId="{C9175168-0DC3-468B-B84C-AAFB03B7A226}" dt="2023-12-10T10:15:37.633" v="69" actId="14861"/>
          <ac:spMkLst>
            <pc:docMk/>
            <pc:sldMk cId="308010921" sldId="268"/>
            <ac:spMk id="64" creationId="{41CE6D45-5CFC-49E9-93C1-4235A608F684}"/>
          </ac:spMkLst>
        </pc:spChg>
        <pc:spChg chg="add mod">
          <ac:chgData name="" userId="5491c9bb877ddc2e" providerId="LiveId" clId="{C9175168-0DC3-468B-B84C-AAFB03B7A226}" dt="2023-12-10T10:15:37.633" v="69" actId="14861"/>
          <ac:spMkLst>
            <pc:docMk/>
            <pc:sldMk cId="308010921" sldId="268"/>
            <ac:spMk id="65" creationId="{A0529471-CFC7-4E04-BD96-0FC62E347116}"/>
          </ac:spMkLst>
        </pc:spChg>
        <pc:grpChg chg="del">
          <ac:chgData name="" userId="5491c9bb877ddc2e" providerId="LiveId" clId="{C9175168-0DC3-468B-B84C-AAFB03B7A226}" dt="2023-12-10T10:12:30.058" v="60" actId="478"/>
          <ac:grpSpMkLst>
            <pc:docMk/>
            <pc:sldMk cId="308010921" sldId="268"/>
            <ac:grpSpMk id="3" creationId="{AC71DA19-DCF8-45DD-BF68-7873021EEA22}"/>
          </ac:grpSpMkLst>
        </pc:grpChg>
        <pc:graphicFrameChg chg="add">
          <ac:chgData name="" userId="5491c9bb877ddc2e" providerId="LiveId" clId="{C9175168-0DC3-468B-B84C-AAFB03B7A226}" dt="2023-12-10T10:12:55.859" v="64"/>
          <ac:graphicFrameMkLst>
            <pc:docMk/>
            <pc:sldMk cId="308010921" sldId="268"/>
            <ac:graphicFrameMk id="60" creationId="{6BA1EE4B-EB0D-4847-9957-6DF1F313185A}"/>
          </ac:graphicFrameMkLst>
        </pc:graphicFrameChg>
        <pc:picChg chg="add">
          <ac:chgData name="" userId="5491c9bb877ddc2e" providerId="LiveId" clId="{C9175168-0DC3-468B-B84C-AAFB03B7A226}" dt="2023-12-10T10:12:55.859" v="64"/>
          <ac:picMkLst>
            <pc:docMk/>
            <pc:sldMk cId="308010921" sldId="268"/>
            <ac:picMk id="66" creationId="{B993A288-F61E-4D3D-824E-7C62966A25AD}"/>
          </ac:picMkLst>
        </pc:picChg>
        <pc:cxnChg chg="mod">
          <ac:chgData name="" userId="5491c9bb877ddc2e" providerId="LiveId" clId="{C9175168-0DC3-468B-B84C-AAFB03B7A226}" dt="2023-12-10T10:12:30.058" v="60" actId="478"/>
          <ac:cxnSpMkLst>
            <pc:docMk/>
            <pc:sldMk cId="308010921" sldId="268"/>
            <ac:cxnSpMk id="34" creationId="{96E5ECCA-0627-4FD3-B0C2-07F2693D6EE8}"/>
          </ac:cxnSpMkLst>
        </pc:cxnChg>
        <pc:cxnChg chg="mod">
          <ac:chgData name="" userId="5491c9bb877ddc2e" providerId="LiveId" clId="{C9175168-0DC3-468B-B84C-AAFB03B7A226}" dt="2023-12-10T10:12:30.058" v="60" actId="478"/>
          <ac:cxnSpMkLst>
            <pc:docMk/>
            <pc:sldMk cId="308010921" sldId="268"/>
            <ac:cxnSpMk id="35" creationId="{A16B538C-73C4-4322-900E-B326C442AD54}"/>
          </ac:cxnSpMkLst>
        </pc:cxnChg>
        <pc:cxnChg chg="mod">
          <ac:chgData name="" userId="5491c9bb877ddc2e" providerId="LiveId" clId="{C9175168-0DC3-468B-B84C-AAFB03B7A226}" dt="2023-12-10T10:12:30.058" v="60" actId="478"/>
          <ac:cxnSpMkLst>
            <pc:docMk/>
            <pc:sldMk cId="308010921" sldId="268"/>
            <ac:cxnSpMk id="36" creationId="{22A08F63-FB1C-4138-A5AE-382708C7AC35}"/>
          </ac:cxnSpMkLst>
        </pc:cxnChg>
        <pc:cxnChg chg="mod">
          <ac:chgData name="" userId="5491c9bb877ddc2e" providerId="LiveId" clId="{C9175168-0DC3-468B-B84C-AAFB03B7A226}" dt="2023-12-10T10:12:30.058" v="60" actId="478"/>
          <ac:cxnSpMkLst>
            <pc:docMk/>
            <pc:sldMk cId="308010921" sldId="268"/>
            <ac:cxnSpMk id="37" creationId="{F4C82DE3-557C-4EF9-AB03-2F94EA3102B7}"/>
          </ac:cxnSpMkLst>
        </pc:cxnChg>
        <pc:cxnChg chg="mod">
          <ac:chgData name="" userId="5491c9bb877ddc2e" providerId="LiveId" clId="{C9175168-0DC3-468B-B84C-AAFB03B7A226}" dt="2023-12-10T10:12:30.058" v="60" actId="478"/>
          <ac:cxnSpMkLst>
            <pc:docMk/>
            <pc:sldMk cId="308010921" sldId="268"/>
            <ac:cxnSpMk id="45" creationId="{2DF06E89-7773-4D93-B555-C10DD19E5898}"/>
          </ac:cxnSpMkLst>
        </pc:cxnChg>
      </pc:sldChg>
      <pc:sldChg chg="addSp delSp modSp add ord">
        <pc:chgData name="" userId="5491c9bb877ddc2e" providerId="LiveId" clId="{C9175168-0DC3-468B-B84C-AAFB03B7A226}" dt="2023-12-10T10:46:12.551" v="137" actId="14861"/>
        <pc:sldMkLst>
          <pc:docMk/>
          <pc:sldMk cId="4029967823" sldId="269"/>
        </pc:sldMkLst>
        <pc:spChg chg="del">
          <ac:chgData name="" userId="5491c9bb877ddc2e" providerId="LiveId" clId="{C9175168-0DC3-468B-B84C-AAFB03B7A226}" dt="2023-12-10T10:42:22.053" v="78" actId="478"/>
          <ac:spMkLst>
            <pc:docMk/>
            <pc:sldMk cId="4029967823" sldId="269"/>
            <ac:spMk id="3" creationId="{E517A0F8-E3BD-489E-A8BF-13A82D02B992}"/>
          </ac:spMkLst>
        </pc:spChg>
        <pc:spChg chg="del">
          <ac:chgData name="" userId="5491c9bb877ddc2e" providerId="LiveId" clId="{C9175168-0DC3-468B-B84C-AAFB03B7A226}" dt="2023-12-10T10:42:23.928" v="79" actId="478"/>
          <ac:spMkLst>
            <pc:docMk/>
            <pc:sldMk cId="4029967823" sldId="269"/>
            <ac:spMk id="4" creationId="{CAA0091E-DD87-4222-B161-2A53D56947CF}"/>
          </ac:spMkLst>
        </pc:spChg>
        <pc:spChg chg="del">
          <ac:chgData name="" userId="5491c9bb877ddc2e" providerId="LiveId" clId="{C9175168-0DC3-468B-B84C-AAFB03B7A226}" dt="2023-12-10T10:42:27.976" v="81" actId="478"/>
          <ac:spMkLst>
            <pc:docMk/>
            <pc:sldMk cId="4029967823" sldId="269"/>
            <ac:spMk id="5" creationId="{DBA64287-CFA5-4F6D-8224-E8C899C4A8E9}"/>
          </ac:spMkLst>
        </pc:spChg>
        <pc:spChg chg="del">
          <ac:chgData name="" userId="5491c9bb877ddc2e" providerId="LiveId" clId="{C9175168-0DC3-468B-B84C-AAFB03B7A226}" dt="2023-12-10T10:42:29.570" v="82" actId="478"/>
          <ac:spMkLst>
            <pc:docMk/>
            <pc:sldMk cId="4029967823" sldId="269"/>
            <ac:spMk id="6" creationId="{DAB7BA5D-8A5E-4811-8CF5-03035335C0F6}"/>
          </ac:spMkLst>
        </pc:spChg>
        <pc:spChg chg="del">
          <ac:chgData name="" userId="5491c9bb877ddc2e" providerId="LiveId" clId="{C9175168-0DC3-468B-B84C-AAFB03B7A226}" dt="2023-12-10T10:42:26.022" v="80" actId="478"/>
          <ac:spMkLst>
            <pc:docMk/>
            <pc:sldMk cId="4029967823" sldId="269"/>
            <ac:spMk id="7" creationId="{5DC5B698-E50C-4E9D-98EE-61A342456CE8}"/>
          </ac:spMkLst>
        </pc:spChg>
        <pc:spChg chg="add mod">
          <ac:chgData name="" userId="5491c9bb877ddc2e" providerId="LiveId" clId="{C9175168-0DC3-468B-B84C-AAFB03B7A226}" dt="2023-12-10T10:45:58.463" v="132" actId="14861"/>
          <ac:spMkLst>
            <pc:docMk/>
            <pc:sldMk cId="4029967823" sldId="269"/>
            <ac:spMk id="8" creationId="{C27A8188-F45C-43E1-9DD4-40C58A16643B}"/>
          </ac:spMkLst>
        </pc:spChg>
        <pc:spChg chg="add mod">
          <ac:chgData name="" userId="5491c9bb877ddc2e" providerId="LiveId" clId="{C9175168-0DC3-468B-B84C-AAFB03B7A226}" dt="2023-12-10T10:46:02.593" v="133" actId="14861"/>
          <ac:spMkLst>
            <pc:docMk/>
            <pc:sldMk cId="4029967823" sldId="269"/>
            <ac:spMk id="9" creationId="{F1E795D4-61F7-4F3A-A465-333469A64BB3}"/>
          </ac:spMkLst>
        </pc:spChg>
        <pc:spChg chg="add mod">
          <ac:chgData name="" userId="5491c9bb877ddc2e" providerId="LiveId" clId="{C9175168-0DC3-468B-B84C-AAFB03B7A226}" dt="2023-12-10T10:46:05.234" v="134" actId="14861"/>
          <ac:spMkLst>
            <pc:docMk/>
            <pc:sldMk cId="4029967823" sldId="269"/>
            <ac:spMk id="10" creationId="{DBDD6284-E789-4364-9DB7-479AAFCFA604}"/>
          </ac:spMkLst>
        </pc:spChg>
        <pc:spChg chg="add mod">
          <ac:chgData name="" userId="5491c9bb877ddc2e" providerId="LiveId" clId="{C9175168-0DC3-468B-B84C-AAFB03B7A226}" dt="2023-12-10T10:46:12.551" v="137" actId="14861"/>
          <ac:spMkLst>
            <pc:docMk/>
            <pc:sldMk cId="4029967823" sldId="269"/>
            <ac:spMk id="11" creationId="{06EE08DA-DC86-424D-AC78-6A2F36A69EEE}"/>
          </ac:spMkLst>
        </pc:spChg>
        <pc:spChg chg="add mod">
          <ac:chgData name="" userId="5491c9bb877ddc2e" providerId="LiveId" clId="{C9175168-0DC3-468B-B84C-AAFB03B7A226}" dt="2023-12-10T10:46:09.784" v="136" actId="14861"/>
          <ac:spMkLst>
            <pc:docMk/>
            <pc:sldMk cId="4029967823" sldId="269"/>
            <ac:spMk id="12" creationId="{B5F0C875-D4EF-4162-BACE-293FD8B23E95}"/>
          </ac:spMkLst>
        </pc:spChg>
        <pc:spChg chg="add mod">
          <ac:chgData name="" userId="5491c9bb877ddc2e" providerId="LiveId" clId="{C9175168-0DC3-468B-B84C-AAFB03B7A226}" dt="2023-12-10T10:46:07.718" v="135" actId="14861"/>
          <ac:spMkLst>
            <pc:docMk/>
            <pc:sldMk cId="4029967823" sldId="269"/>
            <ac:spMk id="13" creationId="{F739D47C-FBE7-437C-AC80-DF50D5A1B309}"/>
          </ac:spMkLst>
        </pc:spChg>
        <pc:spChg chg="add mod">
          <ac:chgData name="" userId="5491c9bb877ddc2e" providerId="LiveId" clId="{C9175168-0DC3-468B-B84C-AAFB03B7A226}" dt="2023-12-10T10:44:48.434" v="110"/>
          <ac:spMkLst>
            <pc:docMk/>
            <pc:sldMk cId="4029967823" sldId="269"/>
            <ac:spMk id="14" creationId="{F363C8ED-E31C-450D-9294-27076C4861FF}"/>
          </ac:spMkLst>
        </pc:spChg>
        <pc:spChg chg="add mod">
          <ac:chgData name="" userId="5491c9bb877ddc2e" providerId="LiveId" clId="{C9175168-0DC3-468B-B84C-AAFB03B7A226}" dt="2023-12-10T10:45:09.437" v="117" actId="20577"/>
          <ac:spMkLst>
            <pc:docMk/>
            <pc:sldMk cId="4029967823" sldId="269"/>
            <ac:spMk id="15" creationId="{BAD0BBE1-69EA-4908-87EB-0AE3EB7F009C}"/>
          </ac:spMkLst>
        </pc:spChg>
      </pc:sldChg>
      <pc:sldChg chg="addSp delSp modSp add">
        <pc:chgData name="" userId="5491c9bb877ddc2e" providerId="LiveId" clId="{C9175168-0DC3-468B-B84C-AAFB03B7A226}" dt="2023-12-10T10:58:47.997" v="275" actId="114"/>
        <pc:sldMkLst>
          <pc:docMk/>
          <pc:sldMk cId="2265654890" sldId="270"/>
        </pc:sldMkLst>
        <pc:spChg chg="add mod">
          <ac:chgData name="" userId="5491c9bb877ddc2e" providerId="LiveId" clId="{C9175168-0DC3-468B-B84C-AAFB03B7A226}" dt="2023-12-10T10:58:47.997" v="275" actId="114"/>
          <ac:spMkLst>
            <pc:docMk/>
            <pc:sldMk cId="2265654890" sldId="270"/>
            <ac:spMk id="7" creationId="{BFCA9BC1-0D9D-4562-A8DA-8F150B9269D6}"/>
          </ac:spMkLst>
        </pc:spChg>
        <pc:grpChg chg="del">
          <ac:chgData name="" userId="5491c9bb877ddc2e" providerId="LiveId" clId="{C9175168-0DC3-468B-B84C-AAFB03B7A226}" dt="2023-12-10T10:53:06.142" v="139" actId="478"/>
          <ac:grpSpMkLst>
            <pc:docMk/>
            <pc:sldMk cId="2265654890" sldId="270"/>
            <ac:grpSpMk id="6" creationId="{9F78DE4B-F710-4778-A897-4C125B05ED2B}"/>
          </ac:grpSpMkLst>
        </pc:grpChg>
        <pc:grpChg chg="add mod">
          <ac:chgData name="" userId="5491c9bb877ddc2e" providerId="LiveId" clId="{C9175168-0DC3-468B-B84C-AAFB03B7A226}" dt="2023-12-10T10:58:34.416" v="274" actId="14861"/>
          <ac:grpSpMkLst>
            <pc:docMk/>
            <pc:sldMk cId="2265654890" sldId="270"/>
            <ac:grpSpMk id="8" creationId="{7B0F2688-6E8C-4249-A856-5B7F1577D445}"/>
          </ac:grpSpMkLst>
        </pc:grpChg>
        <pc:picChg chg="add mod">
          <ac:chgData name="" userId="5491c9bb877ddc2e" providerId="LiveId" clId="{C9175168-0DC3-468B-B84C-AAFB03B7A226}" dt="2023-12-10T10:58:10.878" v="243" actId="164"/>
          <ac:picMkLst>
            <pc:docMk/>
            <pc:sldMk cId="2265654890" sldId="270"/>
            <ac:picMk id="2" creationId="{C846B8C1-7F2A-4316-AC17-24E406D7A5AF}"/>
          </ac:picMkLst>
        </pc:picChg>
        <pc:picChg chg="add mod">
          <ac:chgData name="" userId="5491c9bb877ddc2e" providerId="LiveId" clId="{C9175168-0DC3-468B-B84C-AAFB03B7A226}" dt="2023-12-10T10:58:10.878" v="243" actId="164"/>
          <ac:picMkLst>
            <pc:docMk/>
            <pc:sldMk cId="2265654890" sldId="270"/>
            <ac:picMk id="1026" creationId="{B8C01843-9132-4613-9833-0648B9673974}"/>
          </ac:picMkLst>
        </pc:picChg>
      </pc:sldChg>
      <pc:sldChg chg="addSp delSp modSp add">
        <pc:chgData name="" userId="5491c9bb877ddc2e" providerId="LiveId" clId="{C9175168-0DC3-468B-B84C-AAFB03B7A226}" dt="2023-12-10T11:00:11.745" v="303" actId="14861"/>
        <pc:sldMkLst>
          <pc:docMk/>
          <pc:sldMk cId="1169919514" sldId="271"/>
        </pc:sldMkLst>
        <pc:picChg chg="del">
          <ac:chgData name="" userId="5491c9bb877ddc2e" providerId="LiveId" clId="{C9175168-0DC3-468B-B84C-AAFB03B7A226}" dt="2023-12-10T10:59:40.951" v="277" actId="478"/>
          <ac:picMkLst>
            <pc:docMk/>
            <pc:sldMk cId="1169919514" sldId="271"/>
            <ac:picMk id="3" creationId="{4B83E788-21B4-4E67-AC20-16C779FF7EAB}"/>
          </ac:picMkLst>
        </pc:picChg>
        <pc:picChg chg="add mod">
          <ac:chgData name="" userId="5491c9bb877ddc2e" providerId="LiveId" clId="{C9175168-0DC3-468B-B84C-AAFB03B7A226}" dt="2023-12-10T11:00:11.745" v="303" actId="14861"/>
          <ac:picMkLst>
            <pc:docMk/>
            <pc:sldMk cId="1169919514" sldId="271"/>
            <ac:picMk id="4" creationId="{DF8A8EBC-8DAD-4026-BEAD-7E51BC55FF3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8B4D7-88D3-4B03-B70A-05E0F8A4B13C}" type="doc">
      <dgm:prSet loTypeId="urn:microsoft.com/office/officeart/2005/8/layout/cycle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1C70C560-1C23-494E-9CA1-5A036A45DEFA}">
      <dgm:prSet phldrT="[Text]"/>
      <dgm:spPr/>
      <dgm:t>
        <a:bodyPr/>
        <a:lstStyle/>
        <a:p>
          <a:r>
            <a:rPr lang="en-GB" b="1" dirty="0">
              <a:latin typeface="Segoe UI" panose="020B0502040204020203" pitchFamily="34" charset="0"/>
              <a:cs typeface="Segoe UI" panose="020B0502040204020203" pitchFamily="34" charset="0"/>
            </a:rPr>
            <a:t>Collect patient datasets</a:t>
          </a:r>
        </a:p>
      </dgm:t>
    </dgm:pt>
    <dgm:pt modelId="{2D8CA03B-321A-4298-A58B-035830AAAC74}" type="parTrans" cxnId="{C749D740-51A3-4A95-BE47-67B456CE4525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7EC28AB-494C-4B62-9232-6762186ED2CB}" type="sibTrans" cxnId="{C749D740-51A3-4A95-BE47-67B456CE4525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EEF66EB-2624-43D1-8566-76E5383DA2F0}">
      <dgm:prSet phldrT="[Text]"/>
      <dgm:spPr/>
      <dgm:t>
        <a:bodyPr/>
        <a:lstStyle/>
        <a:p>
          <a:r>
            <a:rPr lang="en-GB" b="1" dirty="0">
              <a:latin typeface="Segoe UI" panose="020B0502040204020203" pitchFamily="34" charset="0"/>
              <a:cs typeface="Segoe UI" panose="020B0502040204020203" pitchFamily="34" charset="0"/>
            </a:rPr>
            <a:t>Curate data labels</a:t>
          </a:r>
        </a:p>
      </dgm:t>
    </dgm:pt>
    <dgm:pt modelId="{76E33446-529E-4CD7-96E5-3E5DAA13ECE9}" type="parTrans" cxnId="{B0A5E591-0409-4C00-88E7-6F2458ACCF96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4AFC345-6263-4B25-B153-1C2311B48950}" type="sibTrans" cxnId="{B0A5E591-0409-4C00-88E7-6F2458ACCF96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2ED38C9-A10A-400A-AA72-96D24E8622A3}">
      <dgm:prSet phldrT="[Text]"/>
      <dgm:spPr/>
      <dgm:t>
        <a:bodyPr/>
        <a:lstStyle/>
        <a:p>
          <a:r>
            <a:rPr lang="en-GB" b="1" dirty="0">
              <a:latin typeface="Segoe UI" panose="020B0502040204020203" pitchFamily="34" charset="0"/>
              <a:cs typeface="Segoe UI" panose="020B0502040204020203" pitchFamily="34" charset="0"/>
            </a:rPr>
            <a:t>(Re)train ML models</a:t>
          </a:r>
        </a:p>
        <a:p>
          <a:r>
            <a:rPr lang="en-GB" b="1" dirty="0">
              <a:latin typeface="Segoe UI" panose="020B0502040204020203" pitchFamily="34" charset="0"/>
              <a:cs typeface="Segoe UI" panose="020B0502040204020203" pitchFamily="34" charset="0"/>
            </a:rPr>
            <a:t>+</a:t>
          </a:r>
        </a:p>
        <a:p>
          <a:r>
            <a:rPr lang="en-GB" b="1" dirty="0">
              <a:latin typeface="Segoe UI" panose="020B0502040204020203" pitchFamily="34" charset="0"/>
              <a:cs typeface="Segoe UI" panose="020B0502040204020203" pitchFamily="34" charset="0"/>
            </a:rPr>
            <a:t>Develop new models</a:t>
          </a:r>
        </a:p>
      </dgm:t>
    </dgm:pt>
    <dgm:pt modelId="{C753F2FC-0208-4EC7-9DAF-C70169BE2B09}" type="parTrans" cxnId="{F8D52E4E-CE50-48BB-877D-477ABBE56A46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B8F64B5-20B2-497E-B963-EFADE25F87C5}" type="sibTrans" cxnId="{F8D52E4E-CE50-48BB-877D-477ABBE56A46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D7A1531-9419-425A-B9C9-C0D0FFF302F2}">
      <dgm:prSet phldrT="[Text]"/>
      <dgm:spPr/>
      <dgm:t>
        <a:bodyPr/>
        <a:lstStyle/>
        <a:p>
          <a:r>
            <a:rPr lang="en-GB" b="1" dirty="0">
              <a:latin typeface="Segoe UI" panose="020B0502040204020203" pitchFamily="34" charset="0"/>
              <a:cs typeface="Segoe UI" panose="020B0502040204020203" pitchFamily="34" charset="0"/>
            </a:rPr>
            <a:t>Evaluate performance &amp; commission model</a:t>
          </a:r>
        </a:p>
      </dgm:t>
    </dgm:pt>
    <dgm:pt modelId="{73292D88-ED33-4364-AD4F-3BC723645F77}" type="parTrans" cxnId="{E8AF9EAA-0BEF-4369-AB3D-99E9B28074D2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C417D1AB-2BDF-4C01-9743-8D3676137F93}" type="sibTrans" cxnId="{E8AF9EAA-0BEF-4369-AB3D-99E9B28074D2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7563C50-7C4F-40ED-B5B9-1EB0C116A580}">
      <dgm:prSet phldrT="[Text]"/>
      <dgm:spPr/>
      <dgm:t>
        <a:bodyPr/>
        <a:lstStyle/>
        <a:p>
          <a:r>
            <a:rPr lang="en-GB" b="1" dirty="0">
              <a:latin typeface="Segoe UI" panose="020B0502040204020203" pitchFamily="34" charset="0"/>
              <a:cs typeface="Segoe UI" panose="020B0502040204020203" pitchFamily="34" charset="0"/>
            </a:rPr>
            <a:t>Deploy model for patient benefit</a:t>
          </a:r>
        </a:p>
      </dgm:t>
    </dgm:pt>
    <dgm:pt modelId="{BA913282-D7AD-426D-BB93-F6E2B4158605}" type="parTrans" cxnId="{573047A1-9CF9-4BC6-9DA2-6DAC88BEBFBD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F2AAD816-92DD-4D5A-B90D-DC15F77D5224}" type="sibTrans" cxnId="{573047A1-9CF9-4BC6-9DA2-6DAC88BEBFBD}">
      <dgm:prSet/>
      <dgm:spPr/>
      <dgm:t>
        <a:bodyPr/>
        <a:lstStyle/>
        <a:p>
          <a:endParaRPr lang="en-GB" b="1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A74A806-D65A-4E7E-B73B-824647F5FBF4}" type="pres">
      <dgm:prSet presAssocID="{B248B4D7-88D3-4B03-B70A-05E0F8A4B13C}" presName="cycle" presStyleCnt="0">
        <dgm:presLayoutVars>
          <dgm:dir/>
          <dgm:resizeHandles val="exact"/>
        </dgm:presLayoutVars>
      </dgm:prSet>
      <dgm:spPr/>
    </dgm:pt>
    <dgm:pt modelId="{1AC4A6C3-D9D2-47B9-B01D-112F162D8BA3}" type="pres">
      <dgm:prSet presAssocID="{1C70C560-1C23-494E-9CA1-5A036A45DEFA}" presName="dummy" presStyleCnt="0"/>
      <dgm:spPr/>
    </dgm:pt>
    <dgm:pt modelId="{82A8DAD5-ABA6-4E0C-A549-7A9597287B0D}" type="pres">
      <dgm:prSet presAssocID="{1C70C560-1C23-494E-9CA1-5A036A45DEFA}" presName="node" presStyleLbl="revTx" presStyleIdx="0" presStyleCnt="5">
        <dgm:presLayoutVars>
          <dgm:bulletEnabled val="1"/>
        </dgm:presLayoutVars>
      </dgm:prSet>
      <dgm:spPr/>
    </dgm:pt>
    <dgm:pt modelId="{102B9BF7-28D1-4279-AFCE-AD393189EB9A}" type="pres">
      <dgm:prSet presAssocID="{67EC28AB-494C-4B62-9232-6762186ED2CB}" presName="sibTrans" presStyleLbl="node1" presStyleIdx="0" presStyleCnt="5"/>
      <dgm:spPr/>
    </dgm:pt>
    <dgm:pt modelId="{079DBBEE-D9F6-486A-8176-77C7AC064999}" type="pres">
      <dgm:prSet presAssocID="{6EEF66EB-2624-43D1-8566-76E5383DA2F0}" presName="dummy" presStyleCnt="0"/>
      <dgm:spPr/>
    </dgm:pt>
    <dgm:pt modelId="{FAED3C01-3BA7-47A5-9D74-58F8E74749FB}" type="pres">
      <dgm:prSet presAssocID="{6EEF66EB-2624-43D1-8566-76E5383DA2F0}" presName="node" presStyleLbl="revTx" presStyleIdx="1" presStyleCnt="5">
        <dgm:presLayoutVars>
          <dgm:bulletEnabled val="1"/>
        </dgm:presLayoutVars>
      </dgm:prSet>
      <dgm:spPr/>
    </dgm:pt>
    <dgm:pt modelId="{695BC58A-D99A-42AD-9A35-43CA182E9ABE}" type="pres">
      <dgm:prSet presAssocID="{A4AFC345-6263-4B25-B153-1C2311B48950}" presName="sibTrans" presStyleLbl="node1" presStyleIdx="1" presStyleCnt="5"/>
      <dgm:spPr/>
    </dgm:pt>
    <dgm:pt modelId="{88072E0E-1EC3-4B46-8C24-FA777DED600B}" type="pres">
      <dgm:prSet presAssocID="{52ED38C9-A10A-400A-AA72-96D24E8622A3}" presName="dummy" presStyleCnt="0"/>
      <dgm:spPr/>
    </dgm:pt>
    <dgm:pt modelId="{ECCDC476-BBD0-49B5-A3E1-53FD71C8C877}" type="pres">
      <dgm:prSet presAssocID="{52ED38C9-A10A-400A-AA72-96D24E8622A3}" presName="node" presStyleLbl="revTx" presStyleIdx="2" presStyleCnt="5">
        <dgm:presLayoutVars>
          <dgm:bulletEnabled val="1"/>
        </dgm:presLayoutVars>
      </dgm:prSet>
      <dgm:spPr/>
    </dgm:pt>
    <dgm:pt modelId="{F0321BEA-8B78-45C2-894A-A2B4ECBF9296}" type="pres">
      <dgm:prSet presAssocID="{5B8F64B5-20B2-497E-B963-EFADE25F87C5}" presName="sibTrans" presStyleLbl="node1" presStyleIdx="2" presStyleCnt="5"/>
      <dgm:spPr/>
    </dgm:pt>
    <dgm:pt modelId="{F9B2F532-918E-4E20-ABE9-388B26DDBF6D}" type="pres">
      <dgm:prSet presAssocID="{0D7A1531-9419-425A-B9C9-C0D0FFF302F2}" presName="dummy" presStyleCnt="0"/>
      <dgm:spPr/>
    </dgm:pt>
    <dgm:pt modelId="{91E5E4CE-B802-4DEF-A39F-B37715C155BC}" type="pres">
      <dgm:prSet presAssocID="{0D7A1531-9419-425A-B9C9-C0D0FFF302F2}" presName="node" presStyleLbl="revTx" presStyleIdx="3" presStyleCnt="5">
        <dgm:presLayoutVars>
          <dgm:bulletEnabled val="1"/>
        </dgm:presLayoutVars>
      </dgm:prSet>
      <dgm:spPr/>
    </dgm:pt>
    <dgm:pt modelId="{574F2D96-6A14-4E03-9762-A2B60E085319}" type="pres">
      <dgm:prSet presAssocID="{C417D1AB-2BDF-4C01-9743-8D3676137F93}" presName="sibTrans" presStyleLbl="node1" presStyleIdx="3" presStyleCnt="5"/>
      <dgm:spPr/>
    </dgm:pt>
    <dgm:pt modelId="{22075CEB-C2DD-4615-BFB0-14733F3E245C}" type="pres">
      <dgm:prSet presAssocID="{A7563C50-7C4F-40ED-B5B9-1EB0C116A580}" presName="dummy" presStyleCnt="0"/>
      <dgm:spPr/>
    </dgm:pt>
    <dgm:pt modelId="{5E2A1B0D-21DE-48D9-8923-506971D8911F}" type="pres">
      <dgm:prSet presAssocID="{A7563C50-7C4F-40ED-B5B9-1EB0C116A580}" presName="node" presStyleLbl="revTx" presStyleIdx="4" presStyleCnt="5">
        <dgm:presLayoutVars>
          <dgm:bulletEnabled val="1"/>
        </dgm:presLayoutVars>
      </dgm:prSet>
      <dgm:spPr/>
    </dgm:pt>
    <dgm:pt modelId="{C21552DD-6928-4767-B7F6-2FFC10620C86}" type="pres">
      <dgm:prSet presAssocID="{F2AAD816-92DD-4D5A-B90D-DC15F77D5224}" presName="sibTrans" presStyleLbl="node1" presStyleIdx="4" presStyleCnt="5"/>
      <dgm:spPr/>
    </dgm:pt>
  </dgm:ptLst>
  <dgm:cxnLst>
    <dgm:cxn modelId="{8070A51E-8AB4-47E3-B85C-9794BF5D4C17}" type="presOf" srcId="{52ED38C9-A10A-400A-AA72-96D24E8622A3}" destId="{ECCDC476-BBD0-49B5-A3E1-53FD71C8C877}" srcOrd="0" destOrd="0" presId="urn:microsoft.com/office/officeart/2005/8/layout/cycle1"/>
    <dgm:cxn modelId="{81ECD627-3520-49E7-8B06-553E66C2B5EB}" type="presOf" srcId="{B248B4D7-88D3-4B03-B70A-05E0F8A4B13C}" destId="{5A74A806-D65A-4E7E-B73B-824647F5FBF4}" srcOrd="0" destOrd="0" presId="urn:microsoft.com/office/officeart/2005/8/layout/cycle1"/>
    <dgm:cxn modelId="{C749D740-51A3-4A95-BE47-67B456CE4525}" srcId="{B248B4D7-88D3-4B03-B70A-05E0F8A4B13C}" destId="{1C70C560-1C23-494E-9CA1-5A036A45DEFA}" srcOrd="0" destOrd="0" parTransId="{2D8CA03B-321A-4298-A58B-035830AAAC74}" sibTransId="{67EC28AB-494C-4B62-9232-6762186ED2CB}"/>
    <dgm:cxn modelId="{04AC6267-D6A9-4987-9C82-97BE69415D6B}" type="presOf" srcId="{F2AAD816-92DD-4D5A-B90D-DC15F77D5224}" destId="{C21552DD-6928-4767-B7F6-2FFC10620C86}" srcOrd="0" destOrd="0" presId="urn:microsoft.com/office/officeart/2005/8/layout/cycle1"/>
    <dgm:cxn modelId="{E63F6868-E246-497F-9BFC-836DA4C2D63B}" type="presOf" srcId="{1C70C560-1C23-494E-9CA1-5A036A45DEFA}" destId="{82A8DAD5-ABA6-4E0C-A549-7A9597287B0D}" srcOrd="0" destOrd="0" presId="urn:microsoft.com/office/officeart/2005/8/layout/cycle1"/>
    <dgm:cxn modelId="{95D3716C-A44F-48BC-8C40-B15D750D683B}" type="presOf" srcId="{67EC28AB-494C-4B62-9232-6762186ED2CB}" destId="{102B9BF7-28D1-4279-AFCE-AD393189EB9A}" srcOrd="0" destOrd="0" presId="urn:microsoft.com/office/officeart/2005/8/layout/cycle1"/>
    <dgm:cxn modelId="{F8D52E4E-CE50-48BB-877D-477ABBE56A46}" srcId="{B248B4D7-88D3-4B03-B70A-05E0F8A4B13C}" destId="{52ED38C9-A10A-400A-AA72-96D24E8622A3}" srcOrd="2" destOrd="0" parTransId="{C753F2FC-0208-4EC7-9DAF-C70169BE2B09}" sibTransId="{5B8F64B5-20B2-497E-B963-EFADE25F87C5}"/>
    <dgm:cxn modelId="{EFBD8770-B9D6-48E0-87C7-BF31DF4C1E48}" type="presOf" srcId="{5B8F64B5-20B2-497E-B963-EFADE25F87C5}" destId="{F0321BEA-8B78-45C2-894A-A2B4ECBF9296}" srcOrd="0" destOrd="0" presId="urn:microsoft.com/office/officeart/2005/8/layout/cycle1"/>
    <dgm:cxn modelId="{B0A5E591-0409-4C00-88E7-6F2458ACCF96}" srcId="{B248B4D7-88D3-4B03-B70A-05E0F8A4B13C}" destId="{6EEF66EB-2624-43D1-8566-76E5383DA2F0}" srcOrd="1" destOrd="0" parTransId="{76E33446-529E-4CD7-96E5-3E5DAA13ECE9}" sibTransId="{A4AFC345-6263-4B25-B153-1C2311B48950}"/>
    <dgm:cxn modelId="{5DC00B99-7025-48F5-AA5A-CF6B48BE4D8A}" type="presOf" srcId="{C417D1AB-2BDF-4C01-9743-8D3676137F93}" destId="{574F2D96-6A14-4E03-9762-A2B60E085319}" srcOrd="0" destOrd="0" presId="urn:microsoft.com/office/officeart/2005/8/layout/cycle1"/>
    <dgm:cxn modelId="{573047A1-9CF9-4BC6-9DA2-6DAC88BEBFBD}" srcId="{B248B4D7-88D3-4B03-B70A-05E0F8A4B13C}" destId="{A7563C50-7C4F-40ED-B5B9-1EB0C116A580}" srcOrd="4" destOrd="0" parTransId="{BA913282-D7AD-426D-BB93-F6E2B4158605}" sibTransId="{F2AAD816-92DD-4D5A-B90D-DC15F77D5224}"/>
    <dgm:cxn modelId="{5C5EF0A7-CCCE-43B4-92B7-22480107A88C}" type="presOf" srcId="{A7563C50-7C4F-40ED-B5B9-1EB0C116A580}" destId="{5E2A1B0D-21DE-48D9-8923-506971D8911F}" srcOrd="0" destOrd="0" presId="urn:microsoft.com/office/officeart/2005/8/layout/cycle1"/>
    <dgm:cxn modelId="{E8AF9EAA-0BEF-4369-AB3D-99E9B28074D2}" srcId="{B248B4D7-88D3-4B03-B70A-05E0F8A4B13C}" destId="{0D7A1531-9419-425A-B9C9-C0D0FFF302F2}" srcOrd="3" destOrd="0" parTransId="{73292D88-ED33-4364-AD4F-3BC723645F77}" sibTransId="{C417D1AB-2BDF-4C01-9743-8D3676137F93}"/>
    <dgm:cxn modelId="{532056B9-B302-4190-AF4D-562819435085}" type="presOf" srcId="{A4AFC345-6263-4B25-B153-1C2311B48950}" destId="{695BC58A-D99A-42AD-9A35-43CA182E9ABE}" srcOrd="0" destOrd="0" presId="urn:microsoft.com/office/officeart/2005/8/layout/cycle1"/>
    <dgm:cxn modelId="{B0F483BD-D0D4-423C-9204-63F974F4D27E}" type="presOf" srcId="{6EEF66EB-2624-43D1-8566-76E5383DA2F0}" destId="{FAED3C01-3BA7-47A5-9D74-58F8E74749FB}" srcOrd="0" destOrd="0" presId="urn:microsoft.com/office/officeart/2005/8/layout/cycle1"/>
    <dgm:cxn modelId="{C67DA2C0-8576-46A9-89EC-B385E41906C2}" type="presOf" srcId="{0D7A1531-9419-425A-B9C9-C0D0FFF302F2}" destId="{91E5E4CE-B802-4DEF-A39F-B37715C155BC}" srcOrd="0" destOrd="0" presId="urn:microsoft.com/office/officeart/2005/8/layout/cycle1"/>
    <dgm:cxn modelId="{A169750F-EB06-4F2E-9389-6FA6B360F10C}" type="presParOf" srcId="{5A74A806-D65A-4E7E-B73B-824647F5FBF4}" destId="{1AC4A6C3-D9D2-47B9-B01D-112F162D8BA3}" srcOrd="0" destOrd="0" presId="urn:microsoft.com/office/officeart/2005/8/layout/cycle1"/>
    <dgm:cxn modelId="{ACD9F6D5-A05F-4117-B8E0-5E9F8FA64451}" type="presParOf" srcId="{5A74A806-D65A-4E7E-B73B-824647F5FBF4}" destId="{82A8DAD5-ABA6-4E0C-A549-7A9597287B0D}" srcOrd="1" destOrd="0" presId="urn:microsoft.com/office/officeart/2005/8/layout/cycle1"/>
    <dgm:cxn modelId="{4E3B15B3-2999-429F-89B7-C4EC30BFD63E}" type="presParOf" srcId="{5A74A806-D65A-4E7E-B73B-824647F5FBF4}" destId="{102B9BF7-28D1-4279-AFCE-AD393189EB9A}" srcOrd="2" destOrd="0" presId="urn:microsoft.com/office/officeart/2005/8/layout/cycle1"/>
    <dgm:cxn modelId="{EAE94B03-A556-4710-A134-EC16BD3B6A4B}" type="presParOf" srcId="{5A74A806-D65A-4E7E-B73B-824647F5FBF4}" destId="{079DBBEE-D9F6-486A-8176-77C7AC064999}" srcOrd="3" destOrd="0" presId="urn:microsoft.com/office/officeart/2005/8/layout/cycle1"/>
    <dgm:cxn modelId="{F3C2D996-F332-479A-8706-3DE3F03C9E79}" type="presParOf" srcId="{5A74A806-D65A-4E7E-B73B-824647F5FBF4}" destId="{FAED3C01-3BA7-47A5-9D74-58F8E74749FB}" srcOrd="4" destOrd="0" presId="urn:microsoft.com/office/officeart/2005/8/layout/cycle1"/>
    <dgm:cxn modelId="{22C4D472-61E7-4094-8A66-53B953A20D9C}" type="presParOf" srcId="{5A74A806-D65A-4E7E-B73B-824647F5FBF4}" destId="{695BC58A-D99A-42AD-9A35-43CA182E9ABE}" srcOrd="5" destOrd="0" presId="urn:microsoft.com/office/officeart/2005/8/layout/cycle1"/>
    <dgm:cxn modelId="{63F5345B-D767-4750-9094-5F6EC2829B5A}" type="presParOf" srcId="{5A74A806-D65A-4E7E-B73B-824647F5FBF4}" destId="{88072E0E-1EC3-4B46-8C24-FA777DED600B}" srcOrd="6" destOrd="0" presId="urn:microsoft.com/office/officeart/2005/8/layout/cycle1"/>
    <dgm:cxn modelId="{43DFDA85-026C-4ABB-B73A-B234AF641108}" type="presParOf" srcId="{5A74A806-D65A-4E7E-B73B-824647F5FBF4}" destId="{ECCDC476-BBD0-49B5-A3E1-53FD71C8C877}" srcOrd="7" destOrd="0" presId="urn:microsoft.com/office/officeart/2005/8/layout/cycle1"/>
    <dgm:cxn modelId="{18D27080-82BA-45C2-BE27-F46B16F7ABC6}" type="presParOf" srcId="{5A74A806-D65A-4E7E-B73B-824647F5FBF4}" destId="{F0321BEA-8B78-45C2-894A-A2B4ECBF9296}" srcOrd="8" destOrd="0" presId="urn:microsoft.com/office/officeart/2005/8/layout/cycle1"/>
    <dgm:cxn modelId="{471EBDF3-5F19-411C-932C-09DE57C6631C}" type="presParOf" srcId="{5A74A806-D65A-4E7E-B73B-824647F5FBF4}" destId="{F9B2F532-918E-4E20-ABE9-388B26DDBF6D}" srcOrd="9" destOrd="0" presId="urn:microsoft.com/office/officeart/2005/8/layout/cycle1"/>
    <dgm:cxn modelId="{4EE0FCC2-F272-415C-948A-997559FA0407}" type="presParOf" srcId="{5A74A806-D65A-4E7E-B73B-824647F5FBF4}" destId="{91E5E4CE-B802-4DEF-A39F-B37715C155BC}" srcOrd="10" destOrd="0" presId="urn:microsoft.com/office/officeart/2005/8/layout/cycle1"/>
    <dgm:cxn modelId="{120151B8-7015-45EC-B49D-48869EFED7A6}" type="presParOf" srcId="{5A74A806-D65A-4E7E-B73B-824647F5FBF4}" destId="{574F2D96-6A14-4E03-9762-A2B60E085319}" srcOrd="11" destOrd="0" presId="urn:microsoft.com/office/officeart/2005/8/layout/cycle1"/>
    <dgm:cxn modelId="{E9E4CC45-B47D-4DA0-BB0C-E0473D98CE8C}" type="presParOf" srcId="{5A74A806-D65A-4E7E-B73B-824647F5FBF4}" destId="{22075CEB-C2DD-4615-BFB0-14733F3E245C}" srcOrd="12" destOrd="0" presId="urn:microsoft.com/office/officeart/2005/8/layout/cycle1"/>
    <dgm:cxn modelId="{8AD11405-08F6-46D5-A2E1-9FC185638E14}" type="presParOf" srcId="{5A74A806-D65A-4E7E-B73B-824647F5FBF4}" destId="{5E2A1B0D-21DE-48D9-8923-506971D8911F}" srcOrd="13" destOrd="0" presId="urn:microsoft.com/office/officeart/2005/8/layout/cycle1"/>
    <dgm:cxn modelId="{864D05AF-3C55-4F04-8F3D-3BE5BB8A476E}" type="presParOf" srcId="{5A74A806-D65A-4E7E-B73B-824647F5FBF4}" destId="{C21552DD-6928-4767-B7F6-2FFC10620C86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8DAD5-ABA6-4E0C-A549-7A9597287B0D}">
      <dsp:nvSpPr>
        <dsp:cNvPr id="0" name=""/>
        <dsp:cNvSpPr/>
      </dsp:nvSpPr>
      <dsp:spPr>
        <a:xfrm>
          <a:off x="4212927" y="41481"/>
          <a:ext cx="1395619" cy="1395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latin typeface="Segoe UI" panose="020B0502040204020203" pitchFamily="34" charset="0"/>
              <a:cs typeface="Segoe UI" panose="020B0502040204020203" pitchFamily="34" charset="0"/>
            </a:rPr>
            <a:t>Collect patient datasets</a:t>
          </a:r>
        </a:p>
      </dsp:txBody>
      <dsp:txXfrm>
        <a:off x="4212927" y="41481"/>
        <a:ext cx="1395619" cy="1395619"/>
      </dsp:txXfrm>
    </dsp:sp>
    <dsp:sp modelId="{102B9BF7-28D1-4279-AFCE-AD393189EB9A}">
      <dsp:nvSpPr>
        <dsp:cNvPr id="0" name=""/>
        <dsp:cNvSpPr/>
      </dsp:nvSpPr>
      <dsp:spPr>
        <a:xfrm>
          <a:off x="929856" y="1097"/>
          <a:ext cx="5232665" cy="5232665"/>
        </a:xfrm>
        <a:prstGeom prst="circularArrow">
          <a:avLst>
            <a:gd name="adj1" fmla="val 5201"/>
            <a:gd name="adj2" fmla="val 335967"/>
            <a:gd name="adj3" fmla="val 21293021"/>
            <a:gd name="adj4" fmla="val 19766432"/>
            <a:gd name="adj5" fmla="val 606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ED3C01-3BA7-47A5-9D74-58F8E74749FB}">
      <dsp:nvSpPr>
        <dsp:cNvPr id="0" name=""/>
        <dsp:cNvSpPr/>
      </dsp:nvSpPr>
      <dsp:spPr>
        <a:xfrm>
          <a:off x="5056264" y="2637005"/>
          <a:ext cx="1395619" cy="1395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latin typeface="Segoe UI" panose="020B0502040204020203" pitchFamily="34" charset="0"/>
              <a:cs typeface="Segoe UI" panose="020B0502040204020203" pitchFamily="34" charset="0"/>
            </a:rPr>
            <a:t>Curate data labels</a:t>
          </a:r>
        </a:p>
      </dsp:txBody>
      <dsp:txXfrm>
        <a:off x="5056264" y="2637005"/>
        <a:ext cx="1395619" cy="1395619"/>
      </dsp:txXfrm>
    </dsp:sp>
    <dsp:sp modelId="{695BC58A-D99A-42AD-9A35-43CA182E9ABE}">
      <dsp:nvSpPr>
        <dsp:cNvPr id="0" name=""/>
        <dsp:cNvSpPr/>
      </dsp:nvSpPr>
      <dsp:spPr>
        <a:xfrm>
          <a:off x="929856" y="1097"/>
          <a:ext cx="5232665" cy="5232665"/>
        </a:xfrm>
        <a:prstGeom prst="circularArrow">
          <a:avLst>
            <a:gd name="adj1" fmla="val 5201"/>
            <a:gd name="adj2" fmla="val 335967"/>
            <a:gd name="adj3" fmla="val 4014469"/>
            <a:gd name="adj4" fmla="val 2253642"/>
            <a:gd name="adj5" fmla="val 6068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DC476-BBD0-49B5-A3E1-53FD71C8C877}">
      <dsp:nvSpPr>
        <dsp:cNvPr id="0" name=""/>
        <dsp:cNvSpPr/>
      </dsp:nvSpPr>
      <dsp:spPr>
        <a:xfrm>
          <a:off x="2848379" y="4241128"/>
          <a:ext cx="1395619" cy="1395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latin typeface="Segoe UI" panose="020B0502040204020203" pitchFamily="34" charset="0"/>
              <a:cs typeface="Segoe UI" panose="020B0502040204020203" pitchFamily="34" charset="0"/>
            </a:rPr>
            <a:t>(Re)train ML models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latin typeface="Segoe UI" panose="020B0502040204020203" pitchFamily="34" charset="0"/>
              <a:cs typeface="Segoe UI" panose="020B0502040204020203" pitchFamily="34" charset="0"/>
            </a:rPr>
            <a:t>+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latin typeface="Segoe UI" panose="020B0502040204020203" pitchFamily="34" charset="0"/>
              <a:cs typeface="Segoe UI" panose="020B0502040204020203" pitchFamily="34" charset="0"/>
            </a:rPr>
            <a:t>Develop new models</a:t>
          </a:r>
        </a:p>
      </dsp:txBody>
      <dsp:txXfrm>
        <a:off x="2848379" y="4241128"/>
        <a:ext cx="1395619" cy="1395619"/>
      </dsp:txXfrm>
    </dsp:sp>
    <dsp:sp modelId="{F0321BEA-8B78-45C2-894A-A2B4ECBF9296}">
      <dsp:nvSpPr>
        <dsp:cNvPr id="0" name=""/>
        <dsp:cNvSpPr/>
      </dsp:nvSpPr>
      <dsp:spPr>
        <a:xfrm>
          <a:off x="929856" y="1097"/>
          <a:ext cx="5232665" cy="5232665"/>
        </a:xfrm>
        <a:prstGeom prst="circularArrow">
          <a:avLst>
            <a:gd name="adj1" fmla="val 5201"/>
            <a:gd name="adj2" fmla="val 335967"/>
            <a:gd name="adj3" fmla="val 8210391"/>
            <a:gd name="adj4" fmla="val 6449563"/>
            <a:gd name="adj5" fmla="val 6068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5E4CE-B802-4DEF-A39F-B37715C155BC}">
      <dsp:nvSpPr>
        <dsp:cNvPr id="0" name=""/>
        <dsp:cNvSpPr/>
      </dsp:nvSpPr>
      <dsp:spPr>
        <a:xfrm>
          <a:off x="640494" y="2637005"/>
          <a:ext cx="1395619" cy="1395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latin typeface="Segoe UI" panose="020B0502040204020203" pitchFamily="34" charset="0"/>
              <a:cs typeface="Segoe UI" panose="020B0502040204020203" pitchFamily="34" charset="0"/>
            </a:rPr>
            <a:t>Evaluate performance &amp; commission model</a:t>
          </a:r>
        </a:p>
      </dsp:txBody>
      <dsp:txXfrm>
        <a:off x="640494" y="2637005"/>
        <a:ext cx="1395619" cy="1395619"/>
      </dsp:txXfrm>
    </dsp:sp>
    <dsp:sp modelId="{574F2D96-6A14-4E03-9762-A2B60E085319}">
      <dsp:nvSpPr>
        <dsp:cNvPr id="0" name=""/>
        <dsp:cNvSpPr/>
      </dsp:nvSpPr>
      <dsp:spPr>
        <a:xfrm>
          <a:off x="929856" y="1097"/>
          <a:ext cx="5232665" cy="5232665"/>
        </a:xfrm>
        <a:prstGeom prst="circularArrow">
          <a:avLst>
            <a:gd name="adj1" fmla="val 5201"/>
            <a:gd name="adj2" fmla="val 335967"/>
            <a:gd name="adj3" fmla="val 12297601"/>
            <a:gd name="adj4" fmla="val 10771011"/>
            <a:gd name="adj5" fmla="val 6068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A1B0D-21DE-48D9-8923-506971D8911F}">
      <dsp:nvSpPr>
        <dsp:cNvPr id="0" name=""/>
        <dsp:cNvSpPr/>
      </dsp:nvSpPr>
      <dsp:spPr>
        <a:xfrm>
          <a:off x="1483831" y="41481"/>
          <a:ext cx="1395619" cy="1395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 dirty="0">
              <a:latin typeface="Segoe UI" panose="020B0502040204020203" pitchFamily="34" charset="0"/>
              <a:cs typeface="Segoe UI" panose="020B0502040204020203" pitchFamily="34" charset="0"/>
            </a:rPr>
            <a:t>Deploy model for patient benefit</a:t>
          </a:r>
        </a:p>
      </dsp:txBody>
      <dsp:txXfrm>
        <a:off x="1483831" y="41481"/>
        <a:ext cx="1395619" cy="1395619"/>
      </dsp:txXfrm>
    </dsp:sp>
    <dsp:sp modelId="{C21552DD-6928-4767-B7F6-2FFC10620C86}">
      <dsp:nvSpPr>
        <dsp:cNvPr id="0" name=""/>
        <dsp:cNvSpPr/>
      </dsp:nvSpPr>
      <dsp:spPr>
        <a:xfrm>
          <a:off x="929856" y="1097"/>
          <a:ext cx="5232665" cy="5232665"/>
        </a:xfrm>
        <a:prstGeom prst="circularArrow">
          <a:avLst>
            <a:gd name="adj1" fmla="val 5201"/>
            <a:gd name="adj2" fmla="val 335967"/>
            <a:gd name="adj3" fmla="val 16865459"/>
            <a:gd name="adj4" fmla="val 15198574"/>
            <a:gd name="adj5" fmla="val 6068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17BC-BEC8-4D29-9534-A7029A57A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EEEBF-3DE4-4847-98B5-ED2E1604C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76FB20-C5D7-4C6D-A248-54152068D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97EB5-FB7E-4293-A6B9-0BF17297B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15285-CC11-4452-BD1B-8A384E68B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34FFF-D168-47B0-84D8-319FD433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28692-B161-4D36-8CF0-0294FE76C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8C634-E3BC-479C-B52B-A6BA6A8D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B63DC-67D8-4C1D-B5A4-D543D8ED7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DF338-80AA-4A6B-BD2C-715F1355E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80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ACCB83-0C74-4DA5-BF00-B6C8D88A3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5E2592-3634-4B23-9F7A-486CCC24F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B20BD-9DCD-41E1-A4A1-B52C6DCE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D1565-6FA8-4956-BB71-15DD0F2B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85C85-E151-4D7D-B4F9-C40B4A502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11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DFE0-A834-40D3-82FF-2DD6595D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015B-ACA3-4747-A212-0D73F8D2B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9676F-CDE6-489D-A423-EB98E87E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3326E-DB62-4A4B-90BA-7EDDF8ED0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EDE4D-C262-436F-BE72-EA72BE989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94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DF492-A6C6-440B-A4F8-028064249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5095D-67F8-4804-8223-C30711C80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AA04C-FD04-4584-A7FE-AFA4EB1A5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1558E-A90E-48CF-9029-0645D2981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05A48-131D-4CBF-848B-D191F7F45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2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FAFD-AC80-4B54-8E17-156074D7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BC03D-87F8-4E93-852E-9FCF86D60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242CA9-2087-4306-81D9-89005AB2F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5F4C8-0BF9-460D-A189-C76CFC42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700BF3-8FE4-4989-B5F0-EB38C270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A747A-C1B3-4C86-B3A7-6A8F8334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50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8A71B-8BA5-458E-97E9-AD9255D3E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434C1-C5FA-4B24-8EA5-35F5065D9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5A360-A879-4BC9-8588-CBFD299E6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6A9E7-36CC-4C28-AF67-13384F3EA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DC68E-509C-46B9-8686-5D7F00D33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CC1EC-83CA-40CB-9B4D-8417AE05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60154A-1F15-4AD3-9400-4CA1EADF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F87134-F02A-4C71-A2BD-3AEEC425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9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86C7-77F6-4AA9-93F1-D369938CC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098E74-706B-4D90-87C5-0979C11F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A000CB-13FC-4006-89BE-BA6DF3D98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265A3-4880-4623-BE21-83A77C0D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F3037-A28F-4942-9BC3-2AFFFDB8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64273-B39B-4396-B549-59D28130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D316A-9822-4557-9B70-A51918004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636E-2038-4224-BE23-161A3E79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EE31D-626D-4D24-803B-58D35F04D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078CF-1252-439C-AC93-E7DD691FB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2478A-4D85-4683-B892-551684CF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AD6DE1-2147-4F2D-B8A8-FF838371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B5BB2-22E0-4C0E-87E5-AA5BC217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4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A2608-4B00-4706-8851-46A53BCC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44132A-FD64-4BDC-A0FA-B08264670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792BB-4D8E-4FA2-821A-652BE8142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44F5C1-7CB2-460C-8A12-EF4BA5189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0EEA9-04B2-4893-9A8F-886266626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2E396-7A3F-4F93-BC86-C05A2666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3000">
              <a:srgbClr val="008080"/>
            </a:gs>
            <a:gs pos="100000">
              <a:srgbClr val="00666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CFE559-238A-46A9-A708-7A22A434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E8F5D-6499-4103-9FE4-14EBB2099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809E3-1095-4833-A5AF-15934624A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FB97C-0C1D-47F6-9FAC-19ACB1CF5AF1}" type="datetimeFigureOut">
              <a:rPr lang="en-GB" smtClean="0"/>
              <a:t>10/12/2023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139E-E8BC-4B0E-89B1-52AC0D02D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CBBF4-74E4-40FA-B25C-DE798B7B8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4FA44-E890-4D19-A1EC-9847BC4678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08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2A6484-9B9C-4A9A-8764-1CF34AB6FD7C}"/>
              </a:ext>
            </a:extLst>
          </p:cNvPr>
          <p:cNvSpPr/>
          <p:nvPr/>
        </p:nvSpPr>
        <p:spPr>
          <a:xfrm>
            <a:off x="0" y="6127750"/>
            <a:ext cx="12192000" cy="73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758F3E-D821-456E-99A8-AAB078989E87}"/>
              </a:ext>
            </a:extLst>
          </p:cNvPr>
          <p:cNvGrpSpPr/>
          <p:nvPr/>
        </p:nvGrpSpPr>
        <p:grpSpPr>
          <a:xfrm>
            <a:off x="2989819" y="614313"/>
            <a:ext cx="6212362" cy="5040000"/>
            <a:chOff x="2989819" y="909000"/>
            <a:chExt cx="6212362" cy="5040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B01B037-3001-485C-9121-CF4745D25ABE}"/>
                </a:ext>
              </a:extLst>
            </p:cNvPr>
            <p:cNvSpPr/>
            <p:nvPr/>
          </p:nvSpPr>
          <p:spPr>
            <a:xfrm>
              <a:off x="3576000" y="909000"/>
              <a:ext cx="5040000" cy="5040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3E6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9E6A8B-DDE3-4A17-8A8A-9CBEB5D6B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9819" y="1884139"/>
              <a:ext cx="6212362" cy="379813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0BBA6E-658B-45F5-B83E-2018856BFC19}"/>
              </a:ext>
            </a:extLst>
          </p:cNvPr>
          <p:cNvGrpSpPr/>
          <p:nvPr/>
        </p:nvGrpSpPr>
        <p:grpSpPr>
          <a:xfrm>
            <a:off x="5767033" y="6191884"/>
            <a:ext cx="2848967" cy="587376"/>
            <a:chOff x="4466233" y="5850855"/>
            <a:chExt cx="3536256" cy="849772"/>
          </a:xfrm>
        </p:grpSpPr>
        <p:pic>
          <p:nvPicPr>
            <p:cNvPr id="8" name="Picture 2" descr="NHS England - Wikipedia">
              <a:extLst>
                <a:ext uri="{FF2B5EF4-FFF2-40B4-BE49-F238E27FC236}">
                  <a16:creationId xmlns:a16="http://schemas.microsoft.com/office/drawing/2014/main" id="{4DD2C42B-EAED-407C-8D22-1736342AA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0697" y="5850855"/>
              <a:ext cx="767327" cy="598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1D8DAF-0555-4A17-A30E-4B06695928D6}"/>
                </a:ext>
              </a:extLst>
            </p:cNvPr>
            <p:cNvSpPr txBox="1"/>
            <p:nvPr/>
          </p:nvSpPr>
          <p:spPr>
            <a:xfrm>
              <a:off x="4466233" y="6439017"/>
              <a:ext cx="35362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Innovation Research and Life Sciences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7C22B8E-E8A1-417B-BD25-7A2F55D8B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71" y="6176638"/>
            <a:ext cx="2275177" cy="5972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932038-F043-4C3E-9B2F-34D7D24D50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1300" y="6285843"/>
            <a:ext cx="3004029" cy="399458"/>
          </a:xfrm>
          <a:prstGeom prst="rect">
            <a:avLst/>
          </a:prstGeom>
        </p:spPr>
      </p:pic>
      <p:pic>
        <p:nvPicPr>
          <p:cNvPr id="1028" name="Picture 4" descr="File:Microsoft logo (2012).svg">
            <a:extLst>
              <a:ext uri="{FF2B5EF4-FFF2-40B4-BE49-F238E27FC236}">
                <a16:creationId xmlns:a16="http://schemas.microsoft.com/office/drawing/2014/main" id="{5FD90F26-B20B-4578-901D-8EA69FD9C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16" y="6215698"/>
            <a:ext cx="2438400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34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5EF6CC9-0367-4895-ACBD-72BD969911BC}"/>
              </a:ext>
            </a:extLst>
          </p:cNvPr>
          <p:cNvSpPr/>
          <p:nvPr/>
        </p:nvSpPr>
        <p:spPr>
          <a:xfrm>
            <a:off x="2974329" y="609205"/>
            <a:ext cx="6243344" cy="569969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0" name="Content Placeholder 6">
            <a:extLst>
              <a:ext uri="{FF2B5EF4-FFF2-40B4-BE49-F238E27FC236}">
                <a16:creationId xmlns:a16="http://schemas.microsoft.com/office/drawing/2014/main" id="{6BA1EE4B-EB0D-4847-9957-6DF1F313185A}"/>
              </a:ext>
            </a:extLst>
          </p:cNvPr>
          <p:cNvGraphicFramePr>
            <a:graphicFrameLocks/>
          </p:cNvGraphicFramePr>
          <p:nvPr/>
        </p:nvGraphicFramePr>
        <p:xfrm>
          <a:off x="2548286" y="609205"/>
          <a:ext cx="7092378" cy="563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E2D3D360-9B35-4AC2-B603-C76417A283B5}"/>
              </a:ext>
            </a:extLst>
          </p:cNvPr>
          <p:cNvSpPr txBox="1"/>
          <p:nvPr/>
        </p:nvSpPr>
        <p:spPr>
          <a:xfrm>
            <a:off x="316307" y="741851"/>
            <a:ext cx="1811466" cy="1246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Exchange model configuration file with other hospital (data derivatives only)</a:t>
            </a:r>
          </a:p>
        </p:txBody>
      </p:sp>
      <p:sp>
        <p:nvSpPr>
          <p:cNvPr id="63" name="Arrow: Left-Right 62">
            <a:extLst>
              <a:ext uri="{FF2B5EF4-FFF2-40B4-BE49-F238E27FC236}">
                <a16:creationId xmlns:a16="http://schemas.microsoft.com/office/drawing/2014/main" id="{48D07DCC-CBAB-482B-B048-9F3556450877}"/>
              </a:ext>
            </a:extLst>
          </p:cNvPr>
          <p:cNvSpPr/>
          <p:nvPr/>
        </p:nvSpPr>
        <p:spPr>
          <a:xfrm>
            <a:off x="2028148" y="1126749"/>
            <a:ext cx="1850469" cy="476701"/>
          </a:xfrm>
          <a:prstGeom prst="leftRightArrow">
            <a:avLst/>
          </a:prstGeom>
          <a:solidFill>
            <a:srgbClr val="5B9B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Arrow: Left-Right 63">
            <a:extLst>
              <a:ext uri="{FF2B5EF4-FFF2-40B4-BE49-F238E27FC236}">
                <a16:creationId xmlns:a16="http://schemas.microsoft.com/office/drawing/2014/main" id="{41CE6D45-5CFC-49E9-93C1-4235A608F684}"/>
              </a:ext>
            </a:extLst>
          </p:cNvPr>
          <p:cNvSpPr/>
          <p:nvPr/>
        </p:nvSpPr>
        <p:spPr>
          <a:xfrm>
            <a:off x="8292436" y="4923748"/>
            <a:ext cx="1850469" cy="476701"/>
          </a:xfrm>
          <a:prstGeom prst="leftRightArrow">
            <a:avLst/>
          </a:prstGeom>
          <a:solidFill>
            <a:srgbClr val="5B9BD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0529471-CFC7-4E04-BD96-0FC62E347116}"/>
              </a:ext>
            </a:extLst>
          </p:cNvPr>
          <p:cNvSpPr txBox="1"/>
          <p:nvPr/>
        </p:nvSpPr>
        <p:spPr>
          <a:xfrm>
            <a:off x="10231710" y="4885099"/>
            <a:ext cx="1811466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OSAIRIS Deep Learning + </a:t>
            </a:r>
            <a:r>
              <a:rPr lang="en-GB" sz="15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AzureML</a:t>
            </a:r>
            <a:endParaRPr lang="en-GB" sz="1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6" name="Picture 2" descr="Building, health clinic, hospital, medical center, medical facility icon">
            <a:extLst>
              <a:ext uri="{FF2B5EF4-FFF2-40B4-BE49-F238E27FC236}">
                <a16:creationId xmlns:a16="http://schemas.microsoft.com/office/drawing/2014/main" id="{B993A288-F61E-4D3D-824E-7C62966A2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26" y="1663614"/>
            <a:ext cx="3025498" cy="302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F78DE4B-F710-4778-A897-4C125B05ED2B}"/>
              </a:ext>
            </a:extLst>
          </p:cNvPr>
          <p:cNvGrpSpPr/>
          <p:nvPr/>
        </p:nvGrpSpPr>
        <p:grpSpPr>
          <a:xfrm>
            <a:off x="2647970" y="869101"/>
            <a:ext cx="6896059" cy="5119797"/>
            <a:chOff x="3907072" y="1317674"/>
            <a:chExt cx="6896059" cy="5119797"/>
          </a:xfrm>
          <a:effectLst>
            <a:outerShdw blurRad="101600" dist="3048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 descr="A picture containing text, person, indoor, person&#10;&#10;Description automatically generated">
              <a:extLst>
                <a:ext uri="{FF2B5EF4-FFF2-40B4-BE49-F238E27FC236}">
                  <a16:creationId xmlns:a16="http://schemas.microsoft.com/office/drawing/2014/main" id="{3C32DD9F-F912-426B-A62E-BE013A7B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072" y="1739531"/>
              <a:ext cx="6896059" cy="469794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08C9BC-D1AE-47AB-8A4E-89D13159DAEC}"/>
                </a:ext>
              </a:extLst>
            </p:cNvPr>
            <p:cNvSpPr/>
            <p:nvPr/>
          </p:nvSpPr>
          <p:spPr>
            <a:xfrm>
              <a:off x="3907072" y="1317674"/>
              <a:ext cx="6896059" cy="820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F388647-85AF-46DE-B09D-E4B37E34B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71803" y="1349006"/>
              <a:ext cx="3366595" cy="781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35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B0F2688-6E8C-4249-A856-5B7F1577D445}"/>
              </a:ext>
            </a:extLst>
          </p:cNvPr>
          <p:cNvGrpSpPr/>
          <p:nvPr/>
        </p:nvGrpSpPr>
        <p:grpSpPr>
          <a:xfrm>
            <a:off x="1980526" y="907735"/>
            <a:ext cx="8230947" cy="5042529"/>
            <a:chOff x="2959953" y="887277"/>
            <a:chExt cx="8230947" cy="5042529"/>
          </a:xfrm>
          <a:effectLst>
            <a:outerShdw blurRad="139700" dist="317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ow Artificial Intelligence Could Transform Medicine - The New York Times">
              <a:extLst>
                <a:ext uri="{FF2B5EF4-FFF2-40B4-BE49-F238E27FC236}">
                  <a16:creationId xmlns:a16="http://schemas.microsoft.com/office/drawing/2014/main" id="{B8C01843-9132-4613-9833-0648B96739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953" y="887278"/>
              <a:ext cx="3136047" cy="3173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46B8C1-7F2A-4316-AC17-24E406D7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887277"/>
              <a:ext cx="5094900" cy="50425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CA9BC1-0D9D-4562-A8DA-8F150B9269D6}"/>
                </a:ext>
              </a:extLst>
            </p:cNvPr>
            <p:cNvSpPr txBox="1"/>
            <p:nvPr/>
          </p:nvSpPr>
          <p:spPr>
            <a:xfrm>
              <a:off x="2959953" y="3990814"/>
              <a:ext cx="3136047" cy="1938992"/>
            </a:xfrm>
            <a:prstGeom prst="rect">
              <a:avLst/>
            </a:prstGeom>
            <a:solidFill>
              <a:srgbClr val="425A6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</a:rPr>
                <a:t>“AI should give clinicians the gift of time”</a:t>
              </a:r>
            </a:p>
            <a:p>
              <a:pPr algn="r"/>
              <a:r>
                <a:rPr lang="en-GB" sz="2400" i="1" dirty="0">
                  <a:solidFill>
                    <a:schemeClr val="bg1"/>
                  </a:solidFill>
                </a:rPr>
                <a:t>Eric Topol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565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xacTrac X-Ray">
            <a:hlinkClick r:id="" action="ppaction://media"/>
            <a:extLst>
              <a:ext uri="{FF2B5EF4-FFF2-40B4-BE49-F238E27FC236}">
                <a16:creationId xmlns:a16="http://schemas.microsoft.com/office/drawing/2014/main" id="{DCDBE3F9-7DA2-4391-90E0-5C7CBBCFE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1"/>
            <a:ext cx="12192002" cy="685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BBC20C6-438F-477C-81FD-B07BDF0F1477}"/>
              </a:ext>
            </a:extLst>
          </p:cNvPr>
          <p:cNvGrpSpPr/>
          <p:nvPr/>
        </p:nvGrpSpPr>
        <p:grpSpPr>
          <a:xfrm>
            <a:off x="8619342" y="157602"/>
            <a:ext cx="3572658" cy="2824137"/>
            <a:chOff x="2989819" y="909000"/>
            <a:chExt cx="6212362" cy="504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8945C1-9BBD-4910-A924-73A8810BB847}"/>
                </a:ext>
              </a:extLst>
            </p:cNvPr>
            <p:cNvSpPr/>
            <p:nvPr/>
          </p:nvSpPr>
          <p:spPr>
            <a:xfrm>
              <a:off x="3576000" y="909000"/>
              <a:ext cx="5040000" cy="5040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3E66"/>
              </a:solidFill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F39235-DF49-4604-A013-9038F6B92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9819" y="1884139"/>
              <a:ext cx="6212362" cy="3798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7386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H | Cambridge University Hospitals | Addenbrookes, Rosie &amp; Research">
            <a:extLst>
              <a:ext uri="{FF2B5EF4-FFF2-40B4-BE49-F238E27FC236}">
                <a16:creationId xmlns:a16="http://schemas.microsoft.com/office/drawing/2014/main" id="{331E5395-746F-4DEE-9C77-2B32C830E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775" r="14835" b="170"/>
          <a:stretch/>
        </p:blipFill>
        <p:spPr bwMode="auto">
          <a:xfrm>
            <a:off x="3180348" y="748863"/>
            <a:ext cx="5831304" cy="5360273"/>
          </a:xfrm>
          <a:prstGeom prst="flowChartConnector">
            <a:avLst/>
          </a:prstGeom>
          <a:ln w="76200">
            <a:solidFill>
              <a:schemeClr val="bg1"/>
            </a:solidFill>
          </a:ln>
          <a:effectLst>
            <a:outerShdw blurRad="101600" dist="304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17A0F8-E3BD-489E-A8BF-13A82D02B992}"/>
              </a:ext>
            </a:extLst>
          </p:cNvPr>
          <p:cNvSpPr/>
          <p:nvPr/>
        </p:nvSpPr>
        <p:spPr>
          <a:xfrm>
            <a:off x="275251" y="688428"/>
            <a:ext cx="2700000" cy="1533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65100" dist="266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40%</a:t>
            </a:r>
            <a:r>
              <a:rPr lang="en-GB" sz="5400" dirty="0"/>
              <a:t> </a:t>
            </a:r>
          </a:p>
          <a:p>
            <a:pPr algn="ctr"/>
            <a:r>
              <a:rPr lang="en-GB" sz="2000" dirty="0"/>
              <a:t>Cancer patients cured with 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0091E-DD87-4222-B161-2A53D56947CF}"/>
              </a:ext>
            </a:extLst>
          </p:cNvPr>
          <p:cNvSpPr/>
          <p:nvPr/>
        </p:nvSpPr>
        <p:spPr>
          <a:xfrm>
            <a:off x="272201" y="2568101"/>
            <a:ext cx="2700000" cy="153326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65100" dist="266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91,000</a:t>
            </a:r>
            <a:r>
              <a:rPr lang="en-GB" sz="5400" dirty="0"/>
              <a:t> </a:t>
            </a:r>
          </a:p>
          <a:p>
            <a:pPr algn="ctr"/>
            <a:r>
              <a:rPr lang="en-GB" sz="2000" dirty="0"/>
              <a:t>NHS Patients have curative RT each year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A64287-CFA5-4F6D-8224-E8C899C4A8E9}"/>
              </a:ext>
            </a:extLst>
          </p:cNvPr>
          <p:cNvSpPr/>
          <p:nvPr/>
        </p:nvSpPr>
        <p:spPr>
          <a:xfrm>
            <a:off x="9213699" y="688428"/>
            <a:ext cx="2700000" cy="15324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65100" dist="266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4,000</a:t>
            </a:r>
          </a:p>
          <a:p>
            <a:pPr algn="ctr"/>
            <a:r>
              <a:rPr lang="en-GB" sz="2000" dirty="0"/>
              <a:t>Patients have RT at CUH each year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B7BA5D-8A5E-4811-8CF5-03035335C0F6}"/>
              </a:ext>
            </a:extLst>
          </p:cNvPr>
          <p:cNvSpPr/>
          <p:nvPr/>
        </p:nvSpPr>
        <p:spPr>
          <a:xfrm>
            <a:off x="9216749" y="4438897"/>
            <a:ext cx="2700000" cy="15332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65100" dist="266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31 days</a:t>
            </a:r>
          </a:p>
          <a:p>
            <a:pPr algn="ctr"/>
            <a:r>
              <a:rPr lang="en-GB" sz="2000" dirty="0"/>
              <a:t>Target for starting RT treatment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C5B698-E50C-4E9D-98EE-61A342456CE8}"/>
              </a:ext>
            </a:extLst>
          </p:cNvPr>
          <p:cNvSpPr/>
          <p:nvPr/>
        </p:nvSpPr>
        <p:spPr>
          <a:xfrm>
            <a:off x="275251" y="4439711"/>
            <a:ext cx="2700000" cy="15324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65100" dist="266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18%</a:t>
            </a:r>
          </a:p>
          <a:p>
            <a:pPr algn="ctr"/>
            <a:r>
              <a:rPr lang="en-GB" sz="2000" dirty="0" err="1"/>
              <a:t>Clical</a:t>
            </a:r>
            <a:r>
              <a:rPr lang="en-GB" sz="2000" dirty="0"/>
              <a:t> Oncology posts empty across the NHS</a:t>
            </a:r>
          </a:p>
        </p:txBody>
      </p:sp>
    </p:spTree>
    <p:extLst>
      <p:ext uri="{BB962C8B-B14F-4D97-AF65-F5344CB8AC3E}">
        <p14:creationId xmlns:p14="http://schemas.microsoft.com/office/powerpoint/2010/main" val="396913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752B3-237D-4AC5-A570-FA82126F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07" y="249568"/>
            <a:ext cx="9095985" cy="635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50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3E788-21B4-4E67-AC20-16C779FF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057" y="262886"/>
            <a:ext cx="9057885" cy="633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8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A8EBC-8DAD-4026-BEAD-7E51BC55F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057" y="654146"/>
            <a:ext cx="9859885" cy="5549707"/>
          </a:xfrm>
          <a:prstGeom prst="rect">
            <a:avLst/>
          </a:prstGeom>
          <a:effectLst>
            <a:outerShdw blurRad="101600" dist="2540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9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B0EC6-3B74-4D0B-8903-FB62C8D97EEC}"/>
              </a:ext>
            </a:extLst>
          </p:cNvPr>
          <p:cNvSpPr/>
          <p:nvPr/>
        </p:nvSpPr>
        <p:spPr>
          <a:xfrm>
            <a:off x="953146" y="136388"/>
            <a:ext cx="10190135" cy="639614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71DA19-DCF8-45DD-BF68-7873021EEA22}"/>
              </a:ext>
            </a:extLst>
          </p:cNvPr>
          <p:cNvGrpSpPr/>
          <p:nvPr/>
        </p:nvGrpSpPr>
        <p:grpSpPr>
          <a:xfrm>
            <a:off x="1231850" y="136388"/>
            <a:ext cx="9609979" cy="5940162"/>
            <a:chOff x="1231850" y="136388"/>
            <a:chExt cx="9609979" cy="59401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B789759-ADA4-4C76-93BC-0A1529AC0F8B}"/>
                </a:ext>
              </a:extLst>
            </p:cNvPr>
            <p:cNvSpPr/>
            <p:nvPr/>
          </p:nvSpPr>
          <p:spPr>
            <a:xfrm>
              <a:off x="1236239" y="487495"/>
              <a:ext cx="9605590" cy="3066264"/>
            </a:xfrm>
            <a:prstGeom prst="roundRect">
              <a:avLst>
                <a:gd name="adj" fmla="val 2696"/>
              </a:avLst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436440C-C276-4ECE-9023-CD07BAAFED40}"/>
                </a:ext>
              </a:extLst>
            </p:cNvPr>
            <p:cNvCxnSpPr>
              <a:cxnSpLocks/>
            </p:cNvCxnSpPr>
            <p:nvPr/>
          </p:nvCxnSpPr>
          <p:spPr>
            <a:xfrm>
              <a:off x="3555206" y="613425"/>
              <a:ext cx="0" cy="27547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C6C78E7-26C9-4B1C-AACB-9B7E7A49B8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3202" y="613425"/>
              <a:ext cx="4650" cy="27547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08BC0FA-439E-480F-8679-26DD0AC68949}"/>
                </a:ext>
              </a:extLst>
            </p:cNvPr>
            <p:cNvCxnSpPr>
              <a:cxnSpLocks/>
            </p:cNvCxnSpPr>
            <p:nvPr/>
          </p:nvCxnSpPr>
          <p:spPr>
            <a:xfrm>
              <a:off x="8544899" y="613425"/>
              <a:ext cx="59216" cy="26939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1AEEF2-81F6-42B6-B8C3-C2D016BA21C7}"/>
                </a:ext>
              </a:extLst>
            </p:cNvPr>
            <p:cNvSpPr txBox="1"/>
            <p:nvPr/>
          </p:nvSpPr>
          <p:spPr>
            <a:xfrm>
              <a:off x="1344902" y="613425"/>
              <a:ext cx="1961148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Imaging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6CF008-F26B-4724-88F5-0B1AA80BFD30}"/>
                </a:ext>
              </a:extLst>
            </p:cNvPr>
            <p:cNvSpPr txBox="1"/>
            <p:nvPr/>
          </p:nvSpPr>
          <p:spPr>
            <a:xfrm>
              <a:off x="3820400" y="613425"/>
              <a:ext cx="1961148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3D Segmentation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E63660-60CF-47CB-B0AE-5F96501C99EC}"/>
                </a:ext>
              </a:extLst>
            </p:cNvPr>
            <p:cNvSpPr txBox="1"/>
            <p:nvPr/>
          </p:nvSpPr>
          <p:spPr>
            <a:xfrm>
              <a:off x="6295898" y="613425"/>
              <a:ext cx="1961148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Treatment planning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E4B91A-0F54-449F-8294-D41457970C8C}"/>
                </a:ext>
              </a:extLst>
            </p:cNvPr>
            <p:cNvSpPr txBox="1"/>
            <p:nvPr/>
          </p:nvSpPr>
          <p:spPr>
            <a:xfrm>
              <a:off x="8771396" y="613425"/>
              <a:ext cx="1961148" cy="3077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Treatment delivery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B180CC7-946C-4A1F-AC08-83F827DFAF47}"/>
                </a:ext>
              </a:extLst>
            </p:cNvPr>
            <p:cNvGrpSpPr/>
            <p:nvPr/>
          </p:nvGrpSpPr>
          <p:grpSpPr>
            <a:xfrm>
              <a:off x="1993685" y="1101916"/>
              <a:ext cx="778044" cy="1167337"/>
              <a:chOff x="258679" y="1522603"/>
              <a:chExt cx="778044" cy="1167337"/>
            </a:xfrm>
          </p:grpSpPr>
          <p:pic>
            <p:nvPicPr>
              <p:cNvPr id="54" name="Picture 2" descr="Image result for ct scanner icon">
                <a:extLst>
                  <a:ext uri="{FF2B5EF4-FFF2-40B4-BE49-F238E27FC236}">
                    <a16:creationId xmlns:a16="http://schemas.microsoft.com/office/drawing/2014/main" id="{02010292-9F6E-4E8F-8915-6368DE24D0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92769" y="1522603"/>
                <a:ext cx="709864" cy="890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068528B-48E7-4EAB-8EE2-75CC948FB372}"/>
                  </a:ext>
                </a:extLst>
              </p:cNvPr>
              <p:cNvSpPr txBox="1"/>
              <p:nvPr/>
            </p:nvSpPr>
            <p:spPr>
              <a:xfrm>
                <a:off x="258679" y="2412941"/>
                <a:ext cx="7780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Sim-CT 1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89468A-E90C-42EC-9635-15A1C2EDEFF1}"/>
                </a:ext>
              </a:extLst>
            </p:cNvPr>
            <p:cNvGrpSpPr/>
            <p:nvPr/>
          </p:nvGrpSpPr>
          <p:grpSpPr>
            <a:xfrm>
              <a:off x="1996227" y="2200835"/>
              <a:ext cx="778044" cy="1352003"/>
              <a:chOff x="258679" y="1522603"/>
              <a:chExt cx="778044" cy="1352003"/>
            </a:xfrm>
          </p:grpSpPr>
          <p:pic>
            <p:nvPicPr>
              <p:cNvPr id="52" name="Picture 2" descr="Image result for ct scanner icon">
                <a:extLst>
                  <a:ext uri="{FF2B5EF4-FFF2-40B4-BE49-F238E27FC236}">
                    <a16:creationId xmlns:a16="http://schemas.microsoft.com/office/drawing/2014/main" id="{59B62B59-544D-4640-A044-41ECE30E4F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92769" y="1522603"/>
                <a:ext cx="709864" cy="890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5461040-A5A0-47A6-9E17-FCE43AD67513}"/>
                  </a:ext>
                </a:extLst>
              </p:cNvPr>
              <p:cNvSpPr txBox="1"/>
              <p:nvPr/>
            </p:nvSpPr>
            <p:spPr>
              <a:xfrm>
                <a:off x="258679" y="2412941"/>
                <a:ext cx="7780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Sim-CT 2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C6E684-794F-4A90-AE56-A1137F681DD2}"/>
                </a:ext>
              </a:extLst>
            </p:cNvPr>
            <p:cNvGrpSpPr/>
            <p:nvPr/>
          </p:nvGrpSpPr>
          <p:grpSpPr>
            <a:xfrm>
              <a:off x="3958566" y="1410016"/>
              <a:ext cx="1734502" cy="1774140"/>
              <a:chOff x="2590798" y="1728441"/>
              <a:chExt cx="1734502" cy="177414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39E9BB6-3DED-4654-A28A-D6E64C091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0798" y="1728441"/>
                <a:ext cx="1734502" cy="1042196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30C2A3C-0F14-4D74-B8D6-22A3F8E16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5203" y="2746690"/>
                <a:ext cx="919103" cy="755891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0EB10ED-BEA7-44AF-BCAB-9CE930782B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3198" y="2746709"/>
                <a:ext cx="864353" cy="755851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41BDF6-24C9-4672-95C7-51476FBDD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799" y="1401201"/>
              <a:ext cx="2297413" cy="154674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1DCCBE-0400-456F-ABEA-D46C2EB00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898" y="1205850"/>
              <a:ext cx="456882" cy="43117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01A1A1-4D38-4CEC-8580-94F9BB4B1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300" y="1748573"/>
              <a:ext cx="456882" cy="43117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BF5A868-43BF-4AD4-BCB5-2A7B391D8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899" y="2289338"/>
              <a:ext cx="456882" cy="43117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59E713-6BF6-4BCC-9071-9DF3CA04A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899" y="2826930"/>
              <a:ext cx="456882" cy="4311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561E18C-94C5-42B0-9D0F-5570E75E0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337" y="1205850"/>
              <a:ext cx="456882" cy="43117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3C9F6E-42E8-478A-A1DE-AE3991937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7739" y="1748573"/>
              <a:ext cx="456882" cy="43117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2A457D4-C59F-42E4-B57C-6F327BD86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338" y="2289338"/>
              <a:ext cx="456882" cy="43117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D1733A1-EEC3-4655-BB44-30810ADFA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338" y="2826930"/>
              <a:ext cx="456882" cy="431170"/>
            </a:xfrm>
            <a:prstGeom prst="rect">
              <a:avLst/>
            </a:prstGeom>
          </p:spPr>
        </p:pic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CD8146AF-632C-429F-A067-5301C934AF49}"/>
                </a:ext>
              </a:extLst>
            </p:cNvPr>
            <p:cNvSpPr/>
            <p:nvPr/>
          </p:nvSpPr>
          <p:spPr>
            <a:xfrm>
              <a:off x="2913144" y="1995401"/>
              <a:ext cx="1076683" cy="553997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D7DE0295-6E05-4F62-9F64-5391926E9E37}"/>
                </a:ext>
              </a:extLst>
            </p:cNvPr>
            <p:cNvSpPr/>
            <p:nvPr/>
          </p:nvSpPr>
          <p:spPr>
            <a:xfrm>
              <a:off x="5374986" y="1967956"/>
              <a:ext cx="1076683" cy="553997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C25D4606-31B7-4BB8-8F45-A494F1C29C19}"/>
                </a:ext>
              </a:extLst>
            </p:cNvPr>
            <p:cNvSpPr/>
            <p:nvPr/>
          </p:nvSpPr>
          <p:spPr>
            <a:xfrm>
              <a:off x="8005864" y="1950926"/>
              <a:ext cx="1076683" cy="553997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106F8327-573D-48D3-AE84-252EBDCCA350}"/>
                </a:ext>
              </a:extLst>
            </p:cNvPr>
            <p:cNvSpPr/>
            <p:nvPr/>
          </p:nvSpPr>
          <p:spPr>
            <a:xfrm>
              <a:off x="3327342" y="635691"/>
              <a:ext cx="468995" cy="25292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0B668B34-9397-458B-B347-EA5CCC8F6E54}"/>
                </a:ext>
              </a:extLst>
            </p:cNvPr>
            <p:cNvSpPr/>
            <p:nvPr/>
          </p:nvSpPr>
          <p:spPr>
            <a:xfrm>
              <a:off x="5802737" y="635691"/>
              <a:ext cx="468995" cy="25292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8A21FF84-8E0B-4560-BB62-1ACB8315892C}"/>
                </a:ext>
              </a:extLst>
            </p:cNvPr>
            <p:cNvSpPr/>
            <p:nvPr/>
          </p:nvSpPr>
          <p:spPr>
            <a:xfrm>
              <a:off x="8278132" y="635691"/>
              <a:ext cx="468995" cy="25292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213C7C3-A027-4537-84F2-923428F0D9F3}"/>
                </a:ext>
              </a:extLst>
            </p:cNvPr>
            <p:cNvSpPr txBox="1"/>
            <p:nvPr/>
          </p:nvSpPr>
          <p:spPr>
            <a:xfrm>
              <a:off x="1231850" y="136388"/>
              <a:ext cx="3375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>
                  <a:solidFill>
                    <a:srgbClr val="548235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Clinical imaging pathway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936228E-7317-4A16-872B-24131629B3BF}"/>
                </a:ext>
              </a:extLst>
            </p:cNvPr>
            <p:cNvSpPr/>
            <p:nvPr/>
          </p:nvSpPr>
          <p:spPr>
            <a:xfrm>
              <a:off x="3093807" y="4916644"/>
              <a:ext cx="1094469" cy="1100874"/>
            </a:xfrm>
            <a:prstGeom prst="roundRect">
              <a:avLst>
                <a:gd name="adj" fmla="val 7907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BF3502-84B8-49C0-B2E3-F8C21110E41B}"/>
                </a:ext>
              </a:extLst>
            </p:cNvPr>
            <p:cNvSpPr txBox="1"/>
            <p:nvPr/>
          </p:nvSpPr>
          <p:spPr>
            <a:xfrm>
              <a:off x="5546183" y="4016798"/>
              <a:ext cx="4728411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Cloud-enabled Machine Learning Models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8F5EBE8-56A4-4BC2-9841-241737C0A0B6}"/>
                </a:ext>
              </a:extLst>
            </p:cNvPr>
            <p:cNvSpPr txBox="1"/>
            <p:nvPr/>
          </p:nvSpPr>
          <p:spPr>
            <a:xfrm>
              <a:off x="1991405" y="4002841"/>
              <a:ext cx="3008929" cy="30777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Gateway Device</a:t>
              </a:r>
            </a:p>
          </p:txBody>
        </p: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96E5ECCA-0627-4FD3-B0C2-07F2693D6EE8}"/>
                </a:ext>
              </a:extLst>
            </p:cNvPr>
            <p:cNvCxnSpPr>
              <a:stCxn id="54" idx="1"/>
              <a:endCxn id="40" idx="1"/>
            </p:cNvCxnSpPr>
            <p:nvPr/>
          </p:nvCxnSpPr>
          <p:spPr>
            <a:xfrm rot="10800000" flipH="1" flipV="1">
              <a:off x="2027774" y="1547085"/>
              <a:ext cx="1134365" cy="3958958"/>
            </a:xfrm>
            <a:prstGeom prst="bentConnector3">
              <a:avLst>
                <a:gd name="adj1" fmla="val -20152"/>
              </a:avLst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A16B538C-73C4-4322-900E-B326C442AD54}"/>
                </a:ext>
              </a:extLst>
            </p:cNvPr>
            <p:cNvCxnSpPr>
              <a:cxnSpLocks/>
              <a:stCxn id="52" idx="1"/>
              <a:endCxn id="40" idx="1"/>
            </p:cNvCxnSpPr>
            <p:nvPr/>
          </p:nvCxnSpPr>
          <p:spPr>
            <a:xfrm rot="10800000" flipH="1" flipV="1">
              <a:off x="2030316" y="2646003"/>
              <a:ext cx="1131823" cy="2860039"/>
            </a:xfrm>
            <a:prstGeom prst="bentConnector3">
              <a:avLst>
                <a:gd name="adj1" fmla="val -20198"/>
              </a:avLst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22A08F63-FB1C-4138-A5AE-382708C7AC35}"/>
                </a:ext>
              </a:extLst>
            </p:cNvPr>
            <p:cNvCxnSpPr>
              <a:cxnSpLocks/>
              <a:stCxn id="31" idx="3"/>
              <a:endCxn id="51" idx="2"/>
            </p:cNvCxnSpPr>
            <p:nvPr/>
          </p:nvCxnSpPr>
          <p:spPr>
            <a:xfrm flipV="1">
              <a:off x="4188276" y="3184135"/>
              <a:ext cx="1044867" cy="2282946"/>
            </a:xfrm>
            <a:prstGeom prst="bentConnector2">
              <a:avLst/>
            </a:prstGeom>
            <a:ln w="571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F4C82DE3-557C-4EF9-AB03-2F94EA3102B7}"/>
                </a:ext>
              </a:extLst>
            </p:cNvPr>
            <p:cNvCxnSpPr>
              <a:cxnSpLocks/>
              <a:stCxn id="38" idx="6"/>
              <a:endCxn id="44" idx="2"/>
            </p:cNvCxnSpPr>
            <p:nvPr/>
          </p:nvCxnSpPr>
          <p:spPr>
            <a:xfrm flipV="1">
              <a:off x="4246548" y="4634554"/>
              <a:ext cx="2188079" cy="476721"/>
            </a:xfrm>
            <a:prstGeom prst="bentConnector3">
              <a:avLst>
                <a:gd name="adj1" fmla="val 59036"/>
              </a:avLst>
            </a:prstGeom>
            <a:ln w="57150">
              <a:solidFill>
                <a:srgbClr val="2F5597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F0F6CA4-238F-4384-BE8F-55DB442128FF}"/>
                </a:ext>
              </a:extLst>
            </p:cNvPr>
            <p:cNvSpPr/>
            <p:nvPr/>
          </p:nvSpPr>
          <p:spPr>
            <a:xfrm>
              <a:off x="4100303" y="5043719"/>
              <a:ext cx="146245" cy="13511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2FC12A1-52B2-43BB-A25C-32F96895DFCA}"/>
                </a:ext>
              </a:extLst>
            </p:cNvPr>
            <p:cNvSpPr/>
            <p:nvPr/>
          </p:nvSpPr>
          <p:spPr>
            <a:xfrm>
              <a:off x="4096214" y="5699070"/>
              <a:ext cx="146245" cy="13511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pic>
          <p:nvPicPr>
            <p:cNvPr id="40" name="Picture 8" descr="Gateway Icon 2913098">
              <a:extLst>
                <a:ext uri="{FF2B5EF4-FFF2-40B4-BE49-F238E27FC236}">
                  <a16:creationId xmlns:a16="http://schemas.microsoft.com/office/drawing/2014/main" id="{3C2D9D8E-8066-40BB-ABD7-4C6873CFA6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140" y="5054183"/>
              <a:ext cx="903720" cy="90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3A81575-1239-43DE-B6FA-76954D820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8260" y="4545845"/>
              <a:ext cx="1066294" cy="1165585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7BF09B4F-22FD-4456-925F-7F24568AF113}"/>
                </a:ext>
              </a:extLst>
            </p:cNvPr>
            <p:cNvSpPr/>
            <p:nvPr/>
          </p:nvSpPr>
          <p:spPr>
            <a:xfrm>
              <a:off x="6520216" y="4391387"/>
              <a:ext cx="3707027" cy="1482811"/>
            </a:xfrm>
            <a:prstGeom prst="roundRect">
              <a:avLst>
                <a:gd name="adj" fmla="val 4554"/>
              </a:avLst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A6E3E56-BCDE-482B-983B-6B1C4F6BB71F}"/>
                </a:ext>
              </a:extLst>
            </p:cNvPr>
            <p:cNvSpPr/>
            <p:nvPr/>
          </p:nvSpPr>
          <p:spPr>
            <a:xfrm>
              <a:off x="6451669" y="5481579"/>
              <a:ext cx="146245" cy="13511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DE3EB90-D74C-4C9B-91EB-20900F5EACB6}"/>
                </a:ext>
              </a:extLst>
            </p:cNvPr>
            <p:cNvSpPr/>
            <p:nvPr/>
          </p:nvSpPr>
          <p:spPr>
            <a:xfrm>
              <a:off x="6434627" y="4566998"/>
              <a:ext cx="146245" cy="135111"/>
            </a:xfrm>
            <a:prstGeom prst="ellipse">
              <a:avLst/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2DF06E89-7773-4D93-B555-C10DD19E5898}"/>
                </a:ext>
              </a:extLst>
            </p:cNvPr>
            <p:cNvCxnSpPr>
              <a:cxnSpLocks/>
              <a:stCxn id="43" idx="2"/>
              <a:endCxn id="39" idx="6"/>
            </p:cNvCxnSpPr>
            <p:nvPr/>
          </p:nvCxnSpPr>
          <p:spPr>
            <a:xfrm rot="10800000" flipV="1">
              <a:off x="4242459" y="5549134"/>
              <a:ext cx="2209210" cy="217491"/>
            </a:xfrm>
            <a:prstGeom prst="bentConnector3">
              <a:avLst>
                <a:gd name="adj1" fmla="val 50000"/>
              </a:avLst>
            </a:prstGeom>
            <a:ln w="57150">
              <a:solidFill>
                <a:srgbClr val="2F5597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2CDDD4-D39A-4D65-AC52-3172756619B9}"/>
                </a:ext>
              </a:extLst>
            </p:cNvPr>
            <p:cNvSpPr txBox="1"/>
            <p:nvPr/>
          </p:nvSpPr>
          <p:spPr>
            <a:xfrm>
              <a:off x="7704555" y="4550759"/>
              <a:ext cx="246395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Training pipeline</a:t>
              </a:r>
            </a:p>
            <a:p>
              <a:endParaRPr lang="en-GB" sz="10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endParaRPr lang="en-GB" sz="10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endParaRPr lang="en-GB" sz="10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endParaRPr lang="en-GB" sz="10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r>
                <a:rPr lang="en-GB" sz="1000" b="1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Inference Pipeline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6988DD6-1F4E-443C-8823-7D2074913FE7}"/>
                </a:ext>
              </a:extLst>
            </p:cNvPr>
            <p:cNvSpPr/>
            <p:nvPr/>
          </p:nvSpPr>
          <p:spPr>
            <a:xfrm>
              <a:off x="1681786" y="3922613"/>
              <a:ext cx="8687433" cy="2153937"/>
            </a:xfrm>
            <a:prstGeom prst="roundRect">
              <a:avLst>
                <a:gd name="adj" fmla="val 2696"/>
              </a:avLst>
            </a:prstGeom>
            <a:noFill/>
            <a:ln>
              <a:solidFill>
                <a:srgbClr val="2F559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36C2A6C-4A27-4442-9484-576E8A09DEF0}"/>
                </a:ext>
              </a:extLst>
            </p:cNvPr>
            <p:cNvSpPr txBox="1"/>
            <p:nvPr/>
          </p:nvSpPr>
          <p:spPr>
            <a:xfrm>
              <a:off x="1901155" y="3574086"/>
              <a:ext cx="3187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2F5597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Cloud based AI Pathway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7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H | Cambridge University Hospitals | Addenbrookes, Rosie &amp; Research">
            <a:extLst>
              <a:ext uri="{FF2B5EF4-FFF2-40B4-BE49-F238E27FC236}">
                <a16:creationId xmlns:a16="http://schemas.microsoft.com/office/drawing/2014/main" id="{331E5395-746F-4DEE-9C77-2B32C830E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t="775" r="14835" b="170"/>
          <a:stretch/>
        </p:blipFill>
        <p:spPr bwMode="auto">
          <a:xfrm>
            <a:off x="3180348" y="748863"/>
            <a:ext cx="5831304" cy="5360273"/>
          </a:xfrm>
          <a:prstGeom prst="flowChartConnector">
            <a:avLst/>
          </a:prstGeom>
          <a:ln w="76200">
            <a:solidFill>
              <a:schemeClr val="bg1"/>
            </a:solidFill>
          </a:ln>
          <a:effectLst>
            <a:outerShdw blurRad="101600" dist="3048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7A8188-F45C-43E1-9DD4-40C58A16643B}"/>
              </a:ext>
            </a:extLst>
          </p:cNvPr>
          <p:cNvSpPr/>
          <p:nvPr/>
        </p:nvSpPr>
        <p:spPr>
          <a:xfrm>
            <a:off x="256717" y="863286"/>
            <a:ext cx="2700000" cy="1533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Assess</a:t>
            </a:r>
            <a:endParaRPr lang="en-GB" sz="5400" dirty="0"/>
          </a:p>
          <a:p>
            <a:pPr algn="ctr"/>
            <a:r>
              <a:rPr lang="en-GB" sz="2000" dirty="0"/>
              <a:t>See patient in clinic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795D4-61F7-4F3A-A465-333469A64BB3}"/>
              </a:ext>
            </a:extLst>
          </p:cNvPr>
          <p:cNvSpPr/>
          <p:nvPr/>
        </p:nvSpPr>
        <p:spPr>
          <a:xfrm>
            <a:off x="256717" y="2662367"/>
            <a:ext cx="2700000" cy="153326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Plan</a:t>
            </a:r>
            <a:r>
              <a:rPr lang="en-GB" sz="5400" dirty="0"/>
              <a:t> </a:t>
            </a:r>
          </a:p>
          <a:p>
            <a:pPr algn="ctr"/>
            <a:r>
              <a:rPr lang="en-GB" sz="2000" dirty="0"/>
              <a:t>Prepare, and check precision RT – 31 days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DD6284-E789-4364-9DB7-479AAFCFA604}"/>
              </a:ext>
            </a:extLst>
          </p:cNvPr>
          <p:cNvSpPr/>
          <p:nvPr/>
        </p:nvSpPr>
        <p:spPr>
          <a:xfrm>
            <a:off x="256717" y="4462265"/>
            <a:ext cx="2700000" cy="15324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Treat</a:t>
            </a:r>
          </a:p>
          <a:p>
            <a:pPr algn="ctr"/>
            <a:r>
              <a:rPr lang="en-GB" sz="2000" dirty="0"/>
              <a:t>20-30 daily treatments over 4-6 weeks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EE08DA-DC86-424D-AC78-6A2F36A69EEE}"/>
              </a:ext>
            </a:extLst>
          </p:cNvPr>
          <p:cNvSpPr/>
          <p:nvPr/>
        </p:nvSpPr>
        <p:spPr>
          <a:xfrm>
            <a:off x="9310251" y="863286"/>
            <a:ext cx="2700000" cy="15332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Assess</a:t>
            </a:r>
            <a:endParaRPr lang="en-GB" sz="5400" dirty="0"/>
          </a:p>
          <a:p>
            <a:pPr algn="ctr"/>
            <a:r>
              <a:rPr lang="en-GB" sz="2000" dirty="0"/>
              <a:t>See patient in clinic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F0C875-D4EF-4162-BACE-293FD8B23E95}"/>
              </a:ext>
            </a:extLst>
          </p:cNvPr>
          <p:cNvSpPr/>
          <p:nvPr/>
        </p:nvSpPr>
        <p:spPr>
          <a:xfrm>
            <a:off x="9310251" y="2662366"/>
            <a:ext cx="2700000" cy="1533263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Plan</a:t>
            </a:r>
            <a:r>
              <a:rPr lang="en-GB" sz="5400" dirty="0"/>
              <a:t> </a:t>
            </a:r>
          </a:p>
          <a:p>
            <a:pPr algn="ctr"/>
            <a:r>
              <a:rPr lang="en-GB" sz="2000" dirty="0"/>
              <a:t>Prepare, and check precision RT – 15 days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39D47C-FBE7-437C-AC80-DF50D5A1B309}"/>
              </a:ext>
            </a:extLst>
          </p:cNvPr>
          <p:cNvSpPr/>
          <p:nvPr/>
        </p:nvSpPr>
        <p:spPr>
          <a:xfrm>
            <a:off x="9310251" y="4462265"/>
            <a:ext cx="2700000" cy="15324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/>
              <a:t>Treat</a:t>
            </a:r>
          </a:p>
          <a:p>
            <a:pPr algn="ctr"/>
            <a:r>
              <a:rPr lang="en-GB" sz="2000" dirty="0"/>
              <a:t>3-5 daily treatments over 1-2 weeks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63C8ED-E31C-450D-9294-27076C4861FF}"/>
              </a:ext>
            </a:extLst>
          </p:cNvPr>
          <p:cNvSpPr txBox="1"/>
          <p:nvPr/>
        </p:nvSpPr>
        <p:spPr>
          <a:xfrm>
            <a:off x="256717" y="92990"/>
            <a:ext cx="269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D0BBE1-69EA-4908-87EB-0AE3EB7F009C}"/>
              </a:ext>
            </a:extLst>
          </p:cNvPr>
          <p:cNvSpPr txBox="1"/>
          <p:nvPr/>
        </p:nvSpPr>
        <p:spPr>
          <a:xfrm>
            <a:off x="9310251" y="92990"/>
            <a:ext cx="269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i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02996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EE0B858-335D-42A9-A685-E29C4A3237CA}"/>
              </a:ext>
            </a:extLst>
          </p:cNvPr>
          <p:cNvGrpSpPr/>
          <p:nvPr/>
        </p:nvGrpSpPr>
        <p:grpSpPr>
          <a:xfrm>
            <a:off x="581006" y="1204121"/>
            <a:ext cx="11029988" cy="4449757"/>
            <a:chOff x="350585" y="763720"/>
            <a:chExt cx="11029988" cy="44497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8D8F6B-3BAA-4270-B28C-2B3412685EEE}"/>
                </a:ext>
              </a:extLst>
            </p:cNvPr>
            <p:cNvSpPr txBox="1"/>
            <p:nvPr/>
          </p:nvSpPr>
          <p:spPr>
            <a:xfrm>
              <a:off x="350585" y="773678"/>
              <a:ext cx="3119310" cy="4431983"/>
            </a:xfrm>
            <a:prstGeom prst="rect">
              <a:avLst/>
            </a:prstGeom>
            <a:solidFill>
              <a:srgbClr val="007AC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GB" sz="60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/>
              <a:r>
                <a:rPr lang="en-GB" sz="5400" dirty="0">
                  <a:solidFill>
                    <a:schemeClr val="bg1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The AI Factory Concept</a:t>
              </a:r>
            </a:p>
            <a:p>
              <a:pPr algn="ctr"/>
              <a:endParaRPr lang="en-GB" sz="6000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pic>
          <p:nvPicPr>
            <p:cNvPr id="14" name="Picture 2" descr="Health Systems Management Engineering">
              <a:extLst>
                <a:ext uri="{FF2B5EF4-FFF2-40B4-BE49-F238E27FC236}">
                  <a16:creationId xmlns:a16="http://schemas.microsoft.com/office/drawing/2014/main" id="{D22F92AC-3FB4-479D-A364-A8F95998B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9894" y="763720"/>
              <a:ext cx="7910679" cy="4449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891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177</Words>
  <Application>Microsoft Office PowerPoint</Application>
  <PresentationFormat>Widescreen</PresentationFormat>
  <Paragraphs>54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Segoe UI Semilight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OSAIRIS</dc:title>
  <dc:creator>Raj Jena</dc:creator>
  <cp:lastModifiedBy>Raj Jena</cp:lastModifiedBy>
  <cp:revision>9</cp:revision>
  <dcterms:created xsi:type="dcterms:W3CDTF">2023-08-09T14:55:40Z</dcterms:created>
  <dcterms:modified xsi:type="dcterms:W3CDTF">2023-12-10T11:00:15Z</dcterms:modified>
</cp:coreProperties>
</file>